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2" r:id="rId3"/>
    <p:sldId id="283" r:id="rId4"/>
    <p:sldId id="284" r:id="rId5"/>
    <p:sldId id="285" r:id="rId6"/>
    <p:sldId id="28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76" r:id="rId24"/>
    <p:sldId id="277" r:id="rId25"/>
    <p:sldId id="272" r:id="rId26"/>
    <p:sldId id="278" r:id="rId27"/>
    <p:sldId id="279" r:id="rId28"/>
    <p:sldId id="280" r:id="rId29"/>
    <p:sldId id="281" r:id="rId30"/>
    <p:sldId id="287" r:id="rId31"/>
    <p:sldId id="288" r:id="rId32"/>
    <p:sldId id="289" r:id="rId33"/>
  </p:sldIdLst>
  <p:sldSz cx="9144000" cy="6858000" type="screen4x3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8" autoAdjust="0"/>
    <p:restoredTop sz="93064"/>
  </p:normalViewPr>
  <p:slideViewPr>
    <p:cSldViewPr>
      <p:cViewPr varScale="1">
        <p:scale>
          <a:sx n="82" d="100"/>
          <a:sy n="82" d="100"/>
        </p:scale>
        <p:origin x="166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2544-BF18-461C-A046-CB14BF03A20B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5968-7A82-47CE-880D-B26976F4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170A-5570-41CF-AE98-AB806A1DA937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666750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23504"/>
            <a:ext cx="5486400" cy="4001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45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9B60F-B6A9-4871-B47E-14471903D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9B60F-B6A9-4871-B47E-14471903D4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019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56356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0C7E-C186-4B1E-B915-344E5094DBF3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19FE-DDE4-4D92-9877-B318A277C6B9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1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5B14-8131-4C28-9574-8FD36836D116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11FB-437A-4EB7-AFB5-CBAABE3D37D7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1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3872-48C9-4478-B7A2-71314BC05DF1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B13B5-F457-4625-9ADC-D793463F3F1B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D4BF-4D66-4365-8FE7-13FAB1623E23}" type="datetime1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30AA-3ADE-4965-9613-31C03B5D6F97}" type="datetime1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2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D186A-201A-4B96-B43E-BB1AB7BC83F1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08F-7362-4D8E-B6FA-4CCFAC4969CC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F6B7-DA2F-43A7-9184-03FB15111C50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FGD Tren TIK, Kominfo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C67D-7D04-4F6E-87DC-DF2D2B39F70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7432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Stencil Std" panose="04020904080802020404" pitchFamily="82" charset="0"/>
              </a:rPr>
              <a:t>Panduan</a:t>
            </a:r>
            <a:r>
              <a:rPr lang="en-US" b="1" dirty="0" smtClean="0">
                <a:latin typeface="Stencil Std" panose="04020904080802020404" pitchFamily="82" charset="0"/>
              </a:rPr>
              <a:t/>
            </a:r>
            <a:br>
              <a:rPr lang="en-US" b="1" dirty="0" smtClean="0">
                <a:latin typeface="Stencil Std" panose="04020904080802020404" pitchFamily="82" charset="0"/>
              </a:rPr>
            </a:br>
            <a:r>
              <a:rPr lang="en-US" b="1" dirty="0" smtClean="0">
                <a:latin typeface="Stencil Std" panose="04020904080802020404" pitchFamily="82" charset="0"/>
              </a:rPr>
              <a:t>PENGGUNA APLIKASI REPOSITORY BERBASIS </a:t>
            </a:r>
            <a:r>
              <a:rPr lang="en-US" b="1" dirty="0" err="1" smtClean="0">
                <a:latin typeface="Stencil Std" panose="04020904080802020404" pitchFamily="82" charset="0"/>
              </a:rPr>
              <a:t>eprints</a:t>
            </a:r>
            <a:endParaRPr lang="en-US" b="1" dirty="0">
              <a:latin typeface="Stencil Std" panose="040209040808020204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0855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Derry Adrian Saleh</a:t>
            </a:r>
            <a:endParaRPr lang="en-US" sz="2000" dirty="0" smtClean="0"/>
          </a:p>
          <a:p>
            <a:pPr algn="ctr"/>
            <a:r>
              <a:rPr lang="en-US" sz="2000" dirty="0" smtClean="0"/>
              <a:t>derryadrian@gmail.com</a:t>
            </a:r>
            <a:endParaRPr lang="en-US" sz="2000" dirty="0" smtClean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57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 File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10</a:t>
            </a:fld>
            <a:endParaRPr 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38250"/>
            <a:ext cx="7696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81675" y="584835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</a:t>
            </a: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11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619808"/>
            <a:ext cx="6248400" cy="39822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85800" y="19812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7511" y="4848719"/>
            <a:ext cx="7083069" cy="14124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72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 subject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12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35075"/>
            <a:ext cx="8229600" cy="51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4343400"/>
            <a:ext cx="533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1044575"/>
            <a:ext cx="92392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contact email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13</a:t>
            </a:fld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515225" cy="3486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639050" cy="13906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6858000" y="1562100"/>
            <a:ext cx="92392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239000" y="2057400"/>
            <a:ext cx="304800" cy="297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Deposit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14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10475" cy="2600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2895600" y="3590925"/>
            <a:ext cx="1905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Waiting for review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15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24613" cy="540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19600" y="1952625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 deposits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16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924800" cy="274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1295400"/>
            <a:ext cx="1600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17</a:t>
            </a:fld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447800"/>
            <a:ext cx="82581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8804" y="4451866"/>
            <a:ext cx="1133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View Item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399" y="4841796"/>
            <a:ext cx="102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Edit Item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4848583"/>
            <a:ext cx="13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Item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4451866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Delete Item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24059" y="3678793"/>
            <a:ext cx="1311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Accept Item</a:t>
            </a:r>
            <a:endParaRPr lang="en-US"/>
          </a:p>
        </p:txBody>
      </p:sp>
      <p:cxnSp>
        <p:nvCxnSpPr>
          <p:cNvPr id="6" name="Elbow Connector 5"/>
          <p:cNvCxnSpPr>
            <a:stCxn id="4" idx="0"/>
          </p:cNvCxnSpPr>
          <p:nvPr/>
        </p:nvCxnSpPr>
        <p:spPr>
          <a:xfrm rot="5400000" flipH="1" flipV="1">
            <a:off x="4310668" y="2895134"/>
            <a:ext cx="1251466" cy="186199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0"/>
          </p:cNvCxnSpPr>
          <p:nvPr/>
        </p:nvCxnSpPr>
        <p:spPr>
          <a:xfrm rot="5400000" flipH="1" flipV="1">
            <a:off x="4885092" y="3554688"/>
            <a:ext cx="1641396" cy="9328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0"/>
          </p:cNvCxnSpPr>
          <p:nvPr/>
        </p:nvCxnSpPr>
        <p:spPr>
          <a:xfrm rot="5400000" flipH="1" flipV="1">
            <a:off x="5696020" y="4024492"/>
            <a:ext cx="1648183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0"/>
          </p:cNvCxnSpPr>
          <p:nvPr/>
        </p:nvCxnSpPr>
        <p:spPr>
          <a:xfrm rot="16200000" flipV="1">
            <a:off x="6477197" y="3505003"/>
            <a:ext cx="1327666" cy="5660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0"/>
          </p:cNvCxnSpPr>
          <p:nvPr/>
        </p:nvCxnSpPr>
        <p:spPr>
          <a:xfrm rot="16200000" flipV="1">
            <a:off x="7333062" y="2932167"/>
            <a:ext cx="554594" cy="93865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72622" y="1447800"/>
            <a:ext cx="67577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53631" y="2933699"/>
            <a:ext cx="67577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 item/Move to repository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18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19200"/>
            <a:ext cx="78295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29718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19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Release edit lock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19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95400"/>
            <a:ext cx="78295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3414712"/>
            <a:ext cx="67577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51054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0" y="3048000"/>
            <a:ext cx="114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4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 PENGGUNA / user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/ user :</a:t>
            </a:r>
          </a:p>
          <a:p>
            <a:pPr lvl="1"/>
            <a:r>
              <a:rPr lang="en-US" dirty="0" smtClean="0"/>
              <a:t>User</a:t>
            </a:r>
            <a:endParaRPr lang="en-US" dirty="0"/>
          </a:p>
          <a:p>
            <a:pPr lvl="1"/>
            <a:r>
              <a:rPr lang="en-US" dirty="0"/>
              <a:t>Editor</a:t>
            </a:r>
          </a:p>
          <a:p>
            <a:pPr lvl="1"/>
            <a:r>
              <a:rPr lang="en-US" dirty="0" smtClean="0"/>
              <a:t>Administrator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Pengelolaan</a:t>
            </a:r>
            <a:r>
              <a:rPr lang="en-US" dirty="0" smtClean="0"/>
              <a:t> User :</a:t>
            </a:r>
          </a:p>
          <a:p>
            <a:pPr lvl="1"/>
            <a:r>
              <a:rPr lang="en-US" dirty="0" smtClean="0"/>
              <a:t>Menu Admin - Editorial Tools - Search User   </a:t>
            </a:r>
            <a:endParaRPr lang="en-US" dirty="0"/>
          </a:p>
          <a:p>
            <a:pPr lvl="1"/>
            <a:r>
              <a:rPr lang="en-US" dirty="0" smtClean="0"/>
              <a:t>Menu Admin - System Tools - Create User</a:t>
            </a:r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Account User - Create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2895600"/>
            <a:ext cx="7515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4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Item is ready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20</a:t>
            </a:fld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14438"/>
            <a:ext cx="75247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 item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21</a:t>
            </a:fld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553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190500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295650"/>
            <a:ext cx="152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 type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22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85925"/>
            <a:ext cx="75914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6288" y="4343400"/>
            <a:ext cx="2881312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event detail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23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4150"/>
            <a:ext cx="762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66800"/>
            <a:ext cx="7620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Preview item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219200"/>
            <a:ext cx="76295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362200"/>
            <a:ext cx="7162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0" y="3124200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Bibiografi lengkap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 item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25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1143000"/>
            <a:ext cx="5867400" cy="155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3124200"/>
            <a:ext cx="6572249" cy="1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1476" y="4360518"/>
            <a:ext cx="2933700" cy="363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4888468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Issue: Tahun tidak muncul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Regenerate 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066800"/>
            <a:ext cx="8229600" cy="4983163"/>
          </a:xfrm>
        </p:spPr>
        <p:txBody>
          <a:bodyPr/>
          <a:lstStyle/>
          <a:p>
            <a:r>
              <a:rPr lang="en-US" dirty="0" smtClean="0"/>
              <a:t>Login </a:t>
            </a:r>
            <a:r>
              <a:rPr lang="en-US" dirty="0" err="1" smtClean="0"/>
              <a:t>sebagai</a:t>
            </a:r>
            <a:r>
              <a:rPr lang="en-US" dirty="0" smtClean="0"/>
              <a:t> Administrator</a:t>
            </a:r>
          </a:p>
          <a:p>
            <a:r>
              <a:rPr lang="en-US" dirty="0" smtClean="0"/>
              <a:t>Click System Tools &gt; Regenerate Abstract/Views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26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6557963" cy="2549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2797969" y="2514600"/>
            <a:ext cx="2333624" cy="363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3581400"/>
            <a:ext cx="1981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6400800" cy="16704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Down Arrow 4"/>
          <p:cNvSpPr/>
          <p:nvPr/>
        </p:nvSpPr>
        <p:spPr>
          <a:xfrm>
            <a:off x="6248400" y="4114800"/>
            <a:ext cx="457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1576" y="6096000"/>
            <a:ext cx="2333624" cy="363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 item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27</a:t>
            </a:fld>
            <a:endParaRPr lang="en-US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19288"/>
            <a:ext cx="7810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 item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28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5938"/>
            <a:ext cx="8839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10376" y="1785938"/>
            <a:ext cx="2333624" cy="363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 registered user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29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296150" cy="4635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992880" cy="121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295400" y="2362200"/>
            <a:ext cx="2333624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6" idx="3"/>
            <a:endCxn id="64515" idx="0"/>
          </p:cNvCxnSpPr>
          <p:nvPr/>
        </p:nvCxnSpPr>
        <p:spPr>
          <a:xfrm>
            <a:off x="3629024" y="2590800"/>
            <a:ext cx="3396616" cy="16002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‘User’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637" y="1143000"/>
            <a:ext cx="8229600" cy="4983163"/>
          </a:xfrm>
        </p:spPr>
        <p:txBody>
          <a:bodyPr/>
          <a:lstStyle/>
          <a:p>
            <a:r>
              <a:rPr lang="en-US" dirty="0" smtClean="0"/>
              <a:t>[ New Item ] </a:t>
            </a:r>
            <a:r>
              <a:rPr lang="en-US" dirty="0" err="1" smtClean="0"/>
              <a:t>Mendepositkan</a:t>
            </a:r>
            <a:r>
              <a:rPr lang="en-US" dirty="0" smtClean="0"/>
              <a:t> </a:t>
            </a:r>
            <a:r>
              <a:rPr lang="en-US" dirty="0" smtClean="0"/>
              <a:t>item </a:t>
            </a:r>
            <a:r>
              <a:rPr lang="en-US" dirty="0" err="1" smtClean="0"/>
              <a:t>dokumen</a:t>
            </a:r>
            <a:r>
              <a:rPr lang="en-US" dirty="0" smtClean="0"/>
              <a:t> .</a:t>
            </a:r>
          </a:p>
          <a:p>
            <a:r>
              <a:rPr lang="en-US" dirty="0" smtClean="0"/>
              <a:t>[ </a:t>
            </a:r>
            <a:r>
              <a:rPr lang="en-US" dirty="0" err="1" smtClean="0"/>
              <a:t>Profil</a:t>
            </a:r>
            <a:r>
              <a:rPr lang="en-US" dirty="0" smtClean="0"/>
              <a:t> ] </a:t>
            </a:r>
            <a:r>
              <a:rPr lang="en-US" dirty="0" err="1" smtClean="0"/>
              <a:t>Ganti</a:t>
            </a:r>
            <a:r>
              <a:rPr lang="en-US" dirty="0" smtClean="0"/>
              <a:t> password, </a:t>
            </a:r>
            <a:r>
              <a:rPr lang="en-US" dirty="0" err="1" smtClean="0"/>
              <a:t>Detil</a:t>
            </a:r>
            <a:r>
              <a:rPr lang="en-US" dirty="0" smtClean="0"/>
              <a:t> Personal</a:t>
            </a:r>
          </a:p>
          <a:p>
            <a:r>
              <a:rPr lang="en-US" dirty="0" smtClean="0"/>
              <a:t>[ Save searches ]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mereview</a:t>
            </a:r>
            <a:r>
              <a:rPr lang="en-US" dirty="0" smtClean="0"/>
              <a:t>/</a:t>
            </a: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repository.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3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957" y="3429000"/>
            <a:ext cx="739808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09600" y="1371600"/>
            <a:ext cx="51054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1828800"/>
            <a:ext cx="327660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2286000"/>
            <a:ext cx="38862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 password &amp; profile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30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153400" cy="46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1219200"/>
            <a:ext cx="533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67200" y="1828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password &amp; profile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31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410200" cy="54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2362200"/>
            <a:ext cx="3505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69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PENGELOLAAN TAJUK </a:t>
            </a:r>
            <a:r>
              <a:rPr lang="en-US" dirty="0" err="1" smtClean="0"/>
              <a:t>SubjeK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32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91550"/>
            <a:ext cx="5562600" cy="1042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2514600" y="109155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3075" y="1666875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357" y="2116494"/>
            <a:ext cx="6705285" cy="436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5400675" y="1990725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Hak untuk ‘Editor’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Mendepositkan</a:t>
            </a:r>
            <a:r>
              <a:rPr lang="en-US" dirty="0" smtClean="0"/>
              <a:t> </a:t>
            </a:r>
            <a:r>
              <a:rPr lang="en-US" dirty="0" smtClean="0"/>
              <a:t>item </a:t>
            </a:r>
            <a:r>
              <a:rPr lang="en-US" dirty="0" err="1" smtClean="0"/>
              <a:t>dokumen</a:t>
            </a:r>
            <a:endParaRPr lang="en-US" dirty="0" smtClean="0"/>
          </a:p>
          <a:p>
            <a:r>
              <a:rPr lang="en-US" dirty="0" err="1" smtClean="0"/>
              <a:t>Mereview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deposit</a:t>
            </a:r>
          </a:p>
          <a:p>
            <a:r>
              <a:rPr lang="en-US" dirty="0" err="1" smtClean="0"/>
              <a:t>Melihat</a:t>
            </a:r>
            <a:r>
              <a:rPr lang="en-US" dirty="0" smtClean="0"/>
              <a:t> status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didepositkan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4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646" y="2855357"/>
            <a:ext cx="7330648" cy="299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09600" y="1371600"/>
            <a:ext cx="49530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1828800"/>
            <a:ext cx="66294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9600" y="2209800"/>
            <a:ext cx="548640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Hak untuk ‘administrator’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pun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5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93472"/>
            <a:ext cx="7772400" cy="36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account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Account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smtClean="0"/>
              <a:t>‘user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vs </a:t>
            </a:r>
            <a:r>
              <a:rPr lang="en-US" dirty="0" err="1" smtClean="0"/>
              <a:t>Kemudahan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6</a:t>
            </a:fld>
            <a:endParaRPr lang="en-US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005" y="2124075"/>
            <a:ext cx="6765990" cy="343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1600" y="28194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Login dengan akun ‘editor’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7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972175" cy="1562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962400"/>
            <a:ext cx="5972175" cy="1371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9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 Item</a:t>
            </a:r>
            <a:r>
              <a:rPr lang="en-US" dirty="0" smtClean="0"/>
              <a:t>: </a:t>
            </a:r>
            <a:r>
              <a:rPr lang="en-US" dirty="0" smtClean="0"/>
              <a:t>TENTUKAN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8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033462"/>
            <a:ext cx="3838575" cy="9239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5181600" cy="439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33801" y="12192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962400" y="1715472"/>
            <a:ext cx="521493" cy="1537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</a:t>
            </a:r>
            <a:r>
              <a:rPr lang="en-US" dirty="0" smtClean="0"/>
              <a:t>file DOKUMEN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C67D-7D04-4F6E-87DC-DF2D2B39F70D}" type="slidenum">
              <a:rPr lang="en-US" smtClean="0"/>
              <a:t>9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046" y="1143000"/>
            <a:ext cx="851990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3810000"/>
            <a:ext cx="6019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011654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8883</TotalTime>
  <Words>258</Words>
  <Application>Microsoft Office PowerPoint</Application>
  <PresentationFormat>On-screen Show (4:3)</PresentationFormat>
  <Paragraphs>99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Stencil Std</vt:lpstr>
      <vt:lpstr>Tw Cen MT</vt:lpstr>
      <vt:lpstr>Tw Cen MT Condensed</vt:lpstr>
      <vt:lpstr>Office Theme</vt:lpstr>
      <vt:lpstr>Panduan PENGGUNA APLIKASI REPOSITORY BERBASIS eprints</vt:lpstr>
      <vt:lpstr>JENIS PENGGUNA / user TYPE</vt:lpstr>
      <vt:lpstr>Hak untuk ‘User’</vt:lpstr>
      <vt:lpstr>Hak untuk ‘Editor’</vt:lpstr>
      <vt:lpstr>Hak untuk ‘administrator’</vt:lpstr>
      <vt:lpstr>Create account</vt:lpstr>
      <vt:lpstr>login</vt:lpstr>
      <vt:lpstr>DEPOSIT Item: TENTUKAN Type</vt:lpstr>
      <vt:lpstr>Upload file DOKUMEN</vt:lpstr>
      <vt:lpstr>Edit File</vt:lpstr>
      <vt:lpstr>Edit Details</vt:lpstr>
      <vt:lpstr>Edit subject</vt:lpstr>
      <vt:lpstr>Add contact email</vt:lpstr>
      <vt:lpstr>Deposit</vt:lpstr>
      <vt:lpstr>Waiting for review</vt:lpstr>
      <vt:lpstr>Manage deposits</vt:lpstr>
      <vt:lpstr>Review</vt:lpstr>
      <vt:lpstr>Accept item/Move to repository</vt:lpstr>
      <vt:lpstr>Release edit lock</vt:lpstr>
      <vt:lpstr>Item is ready</vt:lpstr>
      <vt:lpstr>Edit item</vt:lpstr>
      <vt:lpstr>Change type</vt:lpstr>
      <vt:lpstr>Add event detail</vt:lpstr>
      <vt:lpstr>Preview item</vt:lpstr>
      <vt:lpstr>Browse item</vt:lpstr>
      <vt:lpstr>Regenerate views</vt:lpstr>
      <vt:lpstr>Browse item </vt:lpstr>
      <vt:lpstr>Search item</vt:lpstr>
      <vt:lpstr>Non registered user</vt:lpstr>
      <vt:lpstr>Edit password &amp; profile</vt:lpstr>
      <vt:lpstr>Edit password &amp; profile</vt:lpstr>
      <vt:lpstr>PENGELOLAAN TAJUK SubjeK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 dan Arah Perkembangan Big Data</dc:title>
  <dc:creator>Ismail</dc:creator>
  <cp:lastModifiedBy>Derry Adrian Saleh</cp:lastModifiedBy>
  <cp:revision>362</cp:revision>
  <cp:lastPrinted>2015-12-20T17:56:56Z</cp:lastPrinted>
  <dcterms:created xsi:type="dcterms:W3CDTF">2015-09-20T07:01:44Z</dcterms:created>
  <dcterms:modified xsi:type="dcterms:W3CDTF">2017-09-18T07:37:22Z</dcterms:modified>
</cp:coreProperties>
</file>