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7" autoAdjust="0"/>
  </p:normalViewPr>
  <p:slideViewPr>
    <p:cSldViewPr>
      <p:cViewPr varScale="1">
        <p:scale>
          <a:sx n="38" d="100"/>
          <a:sy n="38" d="100"/>
        </p:scale>
        <p:origin x="44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jp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8.png" /><Relationship Id="rId7" Type="http://schemas.openxmlformats.org/officeDocument/2006/relationships/image" Target="../media/image9.jp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41521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15721" y="0"/>
            <a:ext cx="2926080" cy="6858000"/>
          </a:xfrm>
          <a:custGeom>
            <a:avLst/>
            <a:gdLst/>
            <a:ahLst/>
            <a:cxnLst/>
            <a:rect l="l" t="t" r="r" b="b"/>
            <a:pathLst>
              <a:path w="2926079" h="6858000">
                <a:moveTo>
                  <a:pt x="0" y="6858000"/>
                </a:moveTo>
                <a:lnTo>
                  <a:pt x="2925799" y="6858000"/>
                </a:lnTo>
                <a:lnTo>
                  <a:pt x="292579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1F5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615950" cy="6858000"/>
          </a:xfrm>
          <a:custGeom>
            <a:avLst/>
            <a:gdLst/>
            <a:ahLst/>
            <a:cxnLst/>
            <a:rect l="l" t="t" r="r" b="b"/>
            <a:pathLst>
              <a:path w="615950" h="6858000">
                <a:moveTo>
                  <a:pt x="615721" y="0"/>
                </a:moveTo>
                <a:lnTo>
                  <a:pt x="0" y="0"/>
                </a:lnTo>
                <a:lnTo>
                  <a:pt x="0" y="6858000"/>
                </a:lnTo>
                <a:lnTo>
                  <a:pt x="615721" y="6858000"/>
                </a:lnTo>
                <a:lnTo>
                  <a:pt x="61572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8"/>
            <a:ext cx="4713880" cy="98190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5999" y="116014"/>
            <a:ext cx="912380" cy="65995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611" y="216573"/>
            <a:ext cx="651738" cy="46833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5407" y="196265"/>
            <a:ext cx="427901" cy="46426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79675" y="269976"/>
            <a:ext cx="1409191" cy="3518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41521" y="2520010"/>
            <a:ext cx="5108956" cy="110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48176" y="3861053"/>
            <a:ext cx="7629525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0"/>
            <a:ext cx="12192000" cy="841375"/>
          </a:xfrm>
          <a:custGeom>
            <a:avLst/>
            <a:gdLst/>
            <a:ahLst/>
            <a:cxnLst/>
            <a:rect l="l" t="t" r="r" b="b"/>
            <a:pathLst>
              <a:path w="12192000" h="841375">
                <a:moveTo>
                  <a:pt x="12192000" y="0"/>
                </a:moveTo>
                <a:lnTo>
                  <a:pt x="0" y="0"/>
                </a:lnTo>
                <a:lnTo>
                  <a:pt x="0" y="841324"/>
                </a:lnTo>
                <a:lnTo>
                  <a:pt x="12192000" y="84132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536" y="834839"/>
            <a:ext cx="12192635" cy="81915"/>
          </a:xfrm>
          <a:custGeom>
            <a:avLst/>
            <a:gdLst/>
            <a:ahLst/>
            <a:cxnLst/>
            <a:rect l="l" t="t" r="r" b="b"/>
            <a:pathLst>
              <a:path w="12192635" h="81915">
                <a:moveTo>
                  <a:pt x="12192508" y="0"/>
                </a:moveTo>
                <a:lnTo>
                  <a:pt x="0" y="0"/>
                </a:lnTo>
                <a:lnTo>
                  <a:pt x="0" y="81719"/>
                </a:lnTo>
                <a:lnTo>
                  <a:pt x="12192508" y="81719"/>
                </a:lnTo>
                <a:lnTo>
                  <a:pt x="12192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7965" y="106250"/>
            <a:ext cx="9750626" cy="7302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8"/>
            <a:ext cx="3274880" cy="94518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6211" y="64782"/>
            <a:ext cx="1017269" cy="73582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343" y="176961"/>
            <a:ext cx="726655" cy="52217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802" y="154317"/>
            <a:ext cx="477088" cy="5176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0"/>
            <a:ext cx="12192000" cy="841375"/>
          </a:xfrm>
          <a:custGeom>
            <a:avLst/>
            <a:gdLst/>
            <a:ahLst/>
            <a:cxnLst/>
            <a:rect l="l" t="t" r="r" b="b"/>
            <a:pathLst>
              <a:path w="12192000" h="841375">
                <a:moveTo>
                  <a:pt x="12192000" y="0"/>
                </a:moveTo>
                <a:lnTo>
                  <a:pt x="0" y="0"/>
                </a:lnTo>
                <a:lnTo>
                  <a:pt x="0" y="841324"/>
                </a:lnTo>
                <a:lnTo>
                  <a:pt x="12192000" y="84132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536" y="834839"/>
            <a:ext cx="12192635" cy="81915"/>
          </a:xfrm>
          <a:custGeom>
            <a:avLst/>
            <a:gdLst/>
            <a:ahLst/>
            <a:cxnLst/>
            <a:rect l="l" t="t" r="r" b="b"/>
            <a:pathLst>
              <a:path w="12192635" h="81915">
                <a:moveTo>
                  <a:pt x="12192508" y="0"/>
                </a:moveTo>
                <a:lnTo>
                  <a:pt x="0" y="0"/>
                </a:lnTo>
                <a:lnTo>
                  <a:pt x="0" y="81719"/>
                </a:lnTo>
                <a:lnTo>
                  <a:pt x="12192508" y="81719"/>
                </a:lnTo>
                <a:lnTo>
                  <a:pt x="12192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7965" y="106250"/>
            <a:ext cx="9750626" cy="7302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8"/>
            <a:ext cx="3274880" cy="94518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6211" y="64782"/>
            <a:ext cx="1017269" cy="73582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343" y="176961"/>
            <a:ext cx="726655" cy="52217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802" y="154317"/>
            <a:ext cx="477088" cy="51763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5751" y="914397"/>
            <a:ext cx="5285740" cy="59436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76161" y="916674"/>
            <a:ext cx="4819269" cy="5941325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5782817" y="5024907"/>
            <a:ext cx="68580" cy="984250"/>
          </a:xfrm>
          <a:custGeom>
            <a:avLst/>
            <a:gdLst/>
            <a:ahLst/>
            <a:cxnLst/>
            <a:rect l="l" t="t" r="r" b="b"/>
            <a:pathLst>
              <a:path w="68579" h="984250">
                <a:moveTo>
                  <a:pt x="68470" y="0"/>
                </a:moveTo>
                <a:lnTo>
                  <a:pt x="0" y="0"/>
                </a:lnTo>
                <a:lnTo>
                  <a:pt x="0" y="983805"/>
                </a:lnTo>
                <a:lnTo>
                  <a:pt x="68470" y="983805"/>
                </a:lnTo>
                <a:lnTo>
                  <a:pt x="68470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0"/>
            <a:ext cx="12192000" cy="841375"/>
          </a:xfrm>
          <a:custGeom>
            <a:avLst/>
            <a:gdLst/>
            <a:ahLst/>
            <a:cxnLst/>
            <a:rect l="l" t="t" r="r" b="b"/>
            <a:pathLst>
              <a:path w="12192000" h="841375">
                <a:moveTo>
                  <a:pt x="12192000" y="0"/>
                </a:moveTo>
                <a:lnTo>
                  <a:pt x="0" y="0"/>
                </a:lnTo>
                <a:lnTo>
                  <a:pt x="0" y="841324"/>
                </a:lnTo>
                <a:lnTo>
                  <a:pt x="12192000" y="84132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536" y="834839"/>
            <a:ext cx="12192635" cy="81915"/>
          </a:xfrm>
          <a:custGeom>
            <a:avLst/>
            <a:gdLst/>
            <a:ahLst/>
            <a:cxnLst/>
            <a:rect l="l" t="t" r="r" b="b"/>
            <a:pathLst>
              <a:path w="12192635" h="81915">
                <a:moveTo>
                  <a:pt x="12192508" y="0"/>
                </a:moveTo>
                <a:lnTo>
                  <a:pt x="0" y="0"/>
                </a:lnTo>
                <a:lnTo>
                  <a:pt x="0" y="81719"/>
                </a:lnTo>
                <a:lnTo>
                  <a:pt x="12192508" y="81719"/>
                </a:lnTo>
                <a:lnTo>
                  <a:pt x="12192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7965" y="106250"/>
            <a:ext cx="9750626" cy="73025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8"/>
            <a:ext cx="3274880" cy="94518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6211" y="64782"/>
            <a:ext cx="1017269" cy="73582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343" y="176961"/>
            <a:ext cx="726655" cy="52217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802" y="154317"/>
            <a:ext cx="477088" cy="5176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61435" y="-22783"/>
            <a:ext cx="8415020" cy="86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49190" y="2060574"/>
            <a:ext cx="6975475" cy="1801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88723" y="6613662"/>
            <a:ext cx="262890" cy="270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‹#›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2.png" /><Relationship Id="rId18" Type="http://schemas.openxmlformats.org/officeDocument/2006/relationships/image" Target="../media/image23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png" /><Relationship Id="rId17" Type="http://schemas.openxmlformats.org/officeDocument/2006/relationships/image" Target="../media/image6.jpg" /><Relationship Id="rId2" Type="http://schemas.openxmlformats.org/officeDocument/2006/relationships/image" Target="../media/image11.png" /><Relationship Id="rId16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5" Type="http://schemas.openxmlformats.org/officeDocument/2006/relationships/image" Target="../media/image4.png" /><Relationship Id="rId10" Type="http://schemas.openxmlformats.org/officeDocument/2006/relationships/image" Target="../media/image19.png" /><Relationship Id="rId19" Type="http://schemas.openxmlformats.org/officeDocument/2006/relationships/image" Target="../media/image24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Relationship Id="rId1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 /><Relationship Id="rId13" Type="http://schemas.openxmlformats.org/officeDocument/2006/relationships/image" Target="../media/image66.png" /><Relationship Id="rId3" Type="http://schemas.openxmlformats.org/officeDocument/2006/relationships/image" Target="../media/image8.png" /><Relationship Id="rId7" Type="http://schemas.openxmlformats.org/officeDocument/2006/relationships/image" Target="../media/image60.png" /><Relationship Id="rId12" Type="http://schemas.openxmlformats.org/officeDocument/2006/relationships/image" Target="../media/image65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64.png" /><Relationship Id="rId5" Type="http://schemas.openxmlformats.org/officeDocument/2006/relationships/image" Target="../media/image4.png" /><Relationship Id="rId15" Type="http://schemas.openxmlformats.org/officeDocument/2006/relationships/image" Target="../media/image68.png" /><Relationship Id="rId10" Type="http://schemas.openxmlformats.org/officeDocument/2006/relationships/image" Target="../media/image63.png" /><Relationship Id="rId4" Type="http://schemas.openxmlformats.org/officeDocument/2006/relationships/image" Target="../media/image3.png" /><Relationship Id="rId9" Type="http://schemas.openxmlformats.org/officeDocument/2006/relationships/image" Target="../media/image62.png" /><Relationship Id="rId14" Type="http://schemas.openxmlformats.org/officeDocument/2006/relationships/image" Target="../media/image6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7" Type="http://schemas.openxmlformats.org/officeDocument/2006/relationships/image" Target="../media/image74.png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73.png" /><Relationship Id="rId5" Type="http://schemas.openxmlformats.org/officeDocument/2006/relationships/image" Target="../media/image72.png" /><Relationship Id="rId4" Type="http://schemas.openxmlformats.org/officeDocument/2006/relationships/image" Target="../media/image71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 /><Relationship Id="rId3" Type="http://schemas.openxmlformats.org/officeDocument/2006/relationships/image" Target="../media/image76.png" /><Relationship Id="rId7" Type="http://schemas.openxmlformats.org/officeDocument/2006/relationships/image" Target="../media/image5.png" /><Relationship Id="rId2" Type="http://schemas.openxmlformats.org/officeDocument/2006/relationships/image" Target="../media/image75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10" Type="http://schemas.openxmlformats.org/officeDocument/2006/relationships/image" Target="../media/image24.png" /><Relationship Id="rId4" Type="http://schemas.openxmlformats.org/officeDocument/2006/relationships/image" Target="../media/image22.png" /><Relationship Id="rId9" Type="http://schemas.openxmlformats.org/officeDocument/2006/relationships/image" Target="../media/image23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 /><Relationship Id="rId13" Type="http://schemas.openxmlformats.org/officeDocument/2006/relationships/image" Target="../media/image83.png" /><Relationship Id="rId3" Type="http://schemas.openxmlformats.org/officeDocument/2006/relationships/image" Target="../media/image8.png" /><Relationship Id="rId7" Type="http://schemas.openxmlformats.org/officeDocument/2006/relationships/image" Target="../media/image77.png" /><Relationship Id="rId12" Type="http://schemas.openxmlformats.org/officeDocument/2006/relationships/image" Target="../media/image8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81.png" /><Relationship Id="rId5" Type="http://schemas.openxmlformats.org/officeDocument/2006/relationships/image" Target="../media/image4.png" /><Relationship Id="rId15" Type="http://schemas.openxmlformats.org/officeDocument/2006/relationships/image" Target="../media/image85.png" /><Relationship Id="rId10" Type="http://schemas.openxmlformats.org/officeDocument/2006/relationships/image" Target="../media/image80.png" /><Relationship Id="rId4" Type="http://schemas.openxmlformats.org/officeDocument/2006/relationships/image" Target="../media/image3.png" /><Relationship Id="rId9" Type="http://schemas.openxmlformats.org/officeDocument/2006/relationships/image" Target="../media/image79.png" /><Relationship Id="rId14" Type="http://schemas.openxmlformats.org/officeDocument/2006/relationships/image" Target="../media/image84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 /><Relationship Id="rId13" Type="http://schemas.openxmlformats.org/officeDocument/2006/relationships/image" Target="../media/image92.png" /><Relationship Id="rId3" Type="http://schemas.openxmlformats.org/officeDocument/2006/relationships/image" Target="../media/image8.png" /><Relationship Id="rId7" Type="http://schemas.openxmlformats.org/officeDocument/2006/relationships/image" Target="../media/image86.png" /><Relationship Id="rId12" Type="http://schemas.openxmlformats.org/officeDocument/2006/relationships/image" Target="../media/image91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90.png" /><Relationship Id="rId5" Type="http://schemas.openxmlformats.org/officeDocument/2006/relationships/image" Target="../media/image4.png" /><Relationship Id="rId15" Type="http://schemas.openxmlformats.org/officeDocument/2006/relationships/image" Target="../media/image94.png" /><Relationship Id="rId10" Type="http://schemas.openxmlformats.org/officeDocument/2006/relationships/image" Target="../media/image89.png" /><Relationship Id="rId4" Type="http://schemas.openxmlformats.org/officeDocument/2006/relationships/image" Target="../media/image3.png" /><Relationship Id="rId9" Type="http://schemas.openxmlformats.org/officeDocument/2006/relationships/image" Target="../media/image88.png" /><Relationship Id="rId14" Type="http://schemas.openxmlformats.org/officeDocument/2006/relationships/image" Target="../media/image93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 /><Relationship Id="rId3" Type="http://schemas.openxmlformats.org/officeDocument/2006/relationships/image" Target="../media/image76.png" /><Relationship Id="rId7" Type="http://schemas.openxmlformats.org/officeDocument/2006/relationships/image" Target="../media/image5.png" /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10" Type="http://schemas.openxmlformats.org/officeDocument/2006/relationships/image" Target="../media/image24.png" /><Relationship Id="rId4" Type="http://schemas.openxmlformats.org/officeDocument/2006/relationships/image" Target="../media/image22.png" /><Relationship Id="rId9" Type="http://schemas.openxmlformats.org/officeDocument/2006/relationships/image" Target="../media/image23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 /><Relationship Id="rId13" Type="http://schemas.openxmlformats.org/officeDocument/2006/relationships/image" Target="../media/image102.png" /><Relationship Id="rId18" Type="http://schemas.openxmlformats.org/officeDocument/2006/relationships/image" Target="../media/image107.png" /><Relationship Id="rId3" Type="http://schemas.openxmlformats.org/officeDocument/2006/relationships/image" Target="../media/image8.png" /><Relationship Id="rId21" Type="http://schemas.openxmlformats.org/officeDocument/2006/relationships/image" Target="../media/image110.png" /><Relationship Id="rId7" Type="http://schemas.openxmlformats.org/officeDocument/2006/relationships/image" Target="../media/image96.png" /><Relationship Id="rId12" Type="http://schemas.openxmlformats.org/officeDocument/2006/relationships/image" Target="../media/image101.png" /><Relationship Id="rId17" Type="http://schemas.openxmlformats.org/officeDocument/2006/relationships/image" Target="../media/image106.png" /><Relationship Id="rId2" Type="http://schemas.openxmlformats.org/officeDocument/2006/relationships/image" Target="../media/image7.png" /><Relationship Id="rId16" Type="http://schemas.openxmlformats.org/officeDocument/2006/relationships/image" Target="../media/image105.png" /><Relationship Id="rId20" Type="http://schemas.openxmlformats.org/officeDocument/2006/relationships/image" Target="../media/image10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100.png" /><Relationship Id="rId5" Type="http://schemas.openxmlformats.org/officeDocument/2006/relationships/image" Target="../media/image4.png" /><Relationship Id="rId15" Type="http://schemas.openxmlformats.org/officeDocument/2006/relationships/image" Target="../media/image104.png" /><Relationship Id="rId23" Type="http://schemas.openxmlformats.org/officeDocument/2006/relationships/image" Target="../media/image112.png" /><Relationship Id="rId10" Type="http://schemas.openxmlformats.org/officeDocument/2006/relationships/image" Target="../media/image99.png" /><Relationship Id="rId19" Type="http://schemas.openxmlformats.org/officeDocument/2006/relationships/image" Target="../media/image108.png" /><Relationship Id="rId4" Type="http://schemas.openxmlformats.org/officeDocument/2006/relationships/image" Target="../media/image3.png" /><Relationship Id="rId9" Type="http://schemas.openxmlformats.org/officeDocument/2006/relationships/image" Target="../media/image98.png" /><Relationship Id="rId14" Type="http://schemas.openxmlformats.org/officeDocument/2006/relationships/image" Target="../media/image103.png" /><Relationship Id="rId22" Type="http://schemas.openxmlformats.org/officeDocument/2006/relationships/image" Target="../media/image111.png" 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 /><Relationship Id="rId18" Type="http://schemas.openxmlformats.org/officeDocument/2006/relationships/image" Target="../media/image124.png" /><Relationship Id="rId26" Type="http://schemas.openxmlformats.org/officeDocument/2006/relationships/image" Target="../media/image132.png" /><Relationship Id="rId39" Type="http://schemas.openxmlformats.org/officeDocument/2006/relationships/image" Target="../media/image145.png" /><Relationship Id="rId3" Type="http://schemas.openxmlformats.org/officeDocument/2006/relationships/image" Target="../media/image8.png" /><Relationship Id="rId21" Type="http://schemas.openxmlformats.org/officeDocument/2006/relationships/image" Target="../media/image127.png" /><Relationship Id="rId34" Type="http://schemas.openxmlformats.org/officeDocument/2006/relationships/image" Target="../media/image140.png" /><Relationship Id="rId42" Type="http://schemas.openxmlformats.org/officeDocument/2006/relationships/image" Target="../media/image148.png" /><Relationship Id="rId47" Type="http://schemas.openxmlformats.org/officeDocument/2006/relationships/image" Target="../media/image153.png" /><Relationship Id="rId50" Type="http://schemas.openxmlformats.org/officeDocument/2006/relationships/image" Target="../media/image156.png" /><Relationship Id="rId7" Type="http://schemas.openxmlformats.org/officeDocument/2006/relationships/image" Target="../media/image113.png" /><Relationship Id="rId12" Type="http://schemas.openxmlformats.org/officeDocument/2006/relationships/image" Target="../media/image118.png" /><Relationship Id="rId17" Type="http://schemas.openxmlformats.org/officeDocument/2006/relationships/image" Target="../media/image123.png" /><Relationship Id="rId25" Type="http://schemas.openxmlformats.org/officeDocument/2006/relationships/image" Target="../media/image131.png" /><Relationship Id="rId33" Type="http://schemas.openxmlformats.org/officeDocument/2006/relationships/image" Target="../media/image139.png" /><Relationship Id="rId38" Type="http://schemas.openxmlformats.org/officeDocument/2006/relationships/image" Target="../media/image144.png" /><Relationship Id="rId46" Type="http://schemas.openxmlformats.org/officeDocument/2006/relationships/image" Target="../media/image152.png" /><Relationship Id="rId2" Type="http://schemas.openxmlformats.org/officeDocument/2006/relationships/image" Target="../media/image7.png" /><Relationship Id="rId16" Type="http://schemas.openxmlformats.org/officeDocument/2006/relationships/image" Target="../media/image122.png" /><Relationship Id="rId20" Type="http://schemas.openxmlformats.org/officeDocument/2006/relationships/image" Target="../media/image126.png" /><Relationship Id="rId29" Type="http://schemas.openxmlformats.org/officeDocument/2006/relationships/image" Target="../media/image135.png" /><Relationship Id="rId41" Type="http://schemas.openxmlformats.org/officeDocument/2006/relationships/image" Target="../media/image147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117.png" /><Relationship Id="rId24" Type="http://schemas.openxmlformats.org/officeDocument/2006/relationships/image" Target="../media/image130.png" /><Relationship Id="rId32" Type="http://schemas.openxmlformats.org/officeDocument/2006/relationships/image" Target="../media/image138.png" /><Relationship Id="rId37" Type="http://schemas.openxmlformats.org/officeDocument/2006/relationships/image" Target="../media/image143.png" /><Relationship Id="rId40" Type="http://schemas.openxmlformats.org/officeDocument/2006/relationships/image" Target="../media/image146.png" /><Relationship Id="rId45" Type="http://schemas.openxmlformats.org/officeDocument/2006/relationships/image" Target="../media/image151.png" /><Relationship Id="rId5" Type="http://schemas.openxmlformats.org/officeDocument/2006/relationships/image" Target="../media/image4.png" /><Relationship Id="rId15" Type="http://schemas.openxmlformats.org/officeDocument/2006/relationships/image" Target="../media/image121.png" /><Relationship Id="rId23" Type="http://schemas.openxmlformats.org/officeDocument/2006/relationships/image" Target="../media/image129.png" /><Relationship Id="rId28" Type="http://schemas.openxmlformats.org/officeDocument/2006/relationships/image" Target="../media/image134.png" /><Relationship Id="rId36" Type="http://schemas.openxmlformats.org/officeDocument/2006/relationships/image" Target="../media/image142.png" /><Relationship Id="rId49" Type="http://schemas.openxmlformats.org/officeDocument/2006/relationships/image" Target="../media/image155.png" /><Relationship Id="rId10" Type="http://schemas.openxmlformats.org/officeDocument/2006/relationships/image" Target="../media/image116.jpg" /><Relationship Id="rId19" Type="http://schemas.openxmlformats.org/officeDocument/2006/relationships/image" Target="../media/image125.png" /><Relationship Id="rId31" Type="http://schemas.openxmlformats.org/officeDocument/2006/relationships/image" Target="../media/image137.png" /><Relationship Id="rId44" Type="http://schemas.openxmlformats.org/officeDocument/2006/relationships/image" Target="../media/image150.png" /><Relationship Id="rId52" Type="http://schemas.openxmlformats.org/officeDocument/2006/relationships/image" Target="../media/image158.png" /><Relationship Id="rId4" Type="http://schemas.openxmlformats.org/officeDocument/2006/relationships/image" Target="../media/image3.png" /><Relationship Id="rId9" Type="http://schemas.openxmlformats.org/officeDocument/2006/relationships/image" Target="../media/image115.png" /><Relationship Id="rId14" Type="http://schemas.openxmlformats.org/officeDocument/2006/relationships/image" Target="../media/image120.png" /><Relationship Id="rId22" Type="http://schemas.openxmlformats.org/officeDocument/2006/relationships/image" Target="../media/image128.png" /><Relationship Id="rId27" Type="http://schemas.openxmlformats.org/officeDocument/2006/relationships/image" Target="../media/image133.png" /><Relationship Id="rId30" Type="http://schemas.openxmlformats.org/officeDocument/2006/relationships/image" Target="../media/image136.png" /><Relationship Id="rId35" Type="http://schemas.openxmlformats.org/officeDocument/2006/relationships/image" Target="../media/image141.png" /><Relationship Id="rId43" Type="http://schemas.openxmlformats.org/officeDocument/2006/relationships/image" Target="../media/image149.png" /><Relationship Id="rId48" Type="http://schemas.openxmlformats.org/officeDocument/2006/relationships/image" Target="../media/image154.png" /><Relationship Id="rId8" Type="http://schemas.openxmlformats.org/officeDocument/2006/relationships/image" Target="../media/image114.png" /><Relationship Id="rId51" Type="http://schemas.openxmlformats.org/officeDocument/2006/relationships/image" Target="../media/image157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159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 /><Relationship Id="rId13" Type="http://schemas.openxmlformats.org/officeDocument/2006/relationships/image" Target="../media/image166.png" /><Relationship Id="rId18" Type="http://schemas.openxmlformats.org/officeDocument/2006/relationships/image" Target="../media/image171.png" /><Relationship Id="rId3" Type="http://schemas.openxmlformats.org/officeDocument/2006/relationships/image" Target="../media/image8.png" /><Relationship Id="rId7" Type="http://schemas.openxmlformats.org/officeDocument/2006/relationships/image" Target="../media/image160.png" /><Relationship Id="rId12" Type="http://schemas.openxmlformats.org/officeDocument/2006/relationships/image" Target="../media/image165.png" /><Relationship Id="rId17" Type="http://schemas.openxmlformats.org/officeDocument/2006/relationships/image" Target="../media/image170.png" /><Relationship Id="rId2" Type="http://schemas.openxmlformats.org/officeDocument/2006/relationships/image" Target="../media/image7.png" /><Relationship Id="rId16" Type="http://schemas.openxmlformats.org/officeDocument/2006/relationships/image" Target="../media/image16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164.png" /><Relationship Id="rId5" Type="http://schemas.openxmlformats.org/officeDocument/2006/relationships/image" Target="../media/image4.png" /><Relationship Id="rId15" Type="http://schemas.openxmlformats.org/officeDocument/2006/relationships/image" Target="../media/image168.png" /><Relationship Id="rId10" Type="http://schemas.openxmlformats.org/officeDocument/2006/relationships/image" Target="../media/image163.png" /><Relationship Id="rId4" Type="http://schemas.openxmlformats.org/officeDocument/2006/relationships/image" Target="../media/image3.png" /><Relationship Id="rId9" Type="http://schemas.openxmlformats.org/officeDocument/2006/relationships/image" Target="../media/image162.png" /><Relationship Id="rId14" Type="http://schemas.openxmlformats.org/officeDocument/2006/relationships/image" Target="../media/image167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 /><Relationship Id="rId3" Type="http://schemas.openxmlformats.org/officeDocument/2006/relationships/image" Target="../media/image25.png" /><Relationship Id="rId7" Type="http://schemas.openxmlformats.org/officeDocument/2006/relationships/image" Target="../media/image5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 /><Relationship Id="rId13" Type="http://schemas.openxmlformats.org/officeDocument/2006/relationships/image" Target="../media/image178.png" /><Relationship Id="rId18" Type="http://schemas.openxmlformats.org/officeDocument/2006/relationships/image" Target="../media/image183.png" /><Relationship Id="rId26" Type="http://schemas.openxmlformats.org/officeDocument/2006/relationships/image" Target="../media/image191.png" /><Relationship Id="rId3" Type="http://schemas.openxmlformats.org/officeDocument/2006/relationships/image" Target="../media/image8.png" /><Relationship Id="rId21" Type="http://schemas.openxmlformats.org/officeDocument/2006/relationships/image" Target="../media/image186.png" /><Relationship Id="rId7" Type="http://schemas.openxmlformats.org/officeDocument/2006/relationships/image" Target="../media/image172.png" /><Relationship Id="rId12" Type="http://schemas.openxmlformats.org/officeDocument/2006/relationships/image" Target="../media/image177.png" /><Relationship Id="rId17" Type="http://schemas.openxmlformats.org/officeDocument/2006/relationships/image" Target="../media/image182.png" /><Relationship Id="rId25" Type="http://schemas.openxmlformats.org/officeDocument/2006/relationships/image" Target="../media/image190.png" /><Relationship Id="rId2" Type="http://schemas.openxmlformats.org/officeDocument/2006/relationships/image" Target="../media/image7.png" /><Relationship Id="rId16" Type="http://schemas.openxmlformats.org/officeDocument/2006/relationships/image" Target="../media/image181.png" /><Relationship Id="rId20" Type="http://schemas.openxmlformats.org/officeDocument/2006/relationships/image" Target="../media/image18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176.png" /><Relationship Id="rId24" Type="http://schemas.openxmlformats.org/officeDocument/2006/relationships/image" Target="../media/image189.png" /><Relationship Id="rId5" Type="http://schemas.openxmlformats.org/officeDocument/2006/relationships/image" Target="../media/image4.png" /><Relationship Id="rId15" Type="http://schemas.openxmlformats.org/officeDocument/2006/relationships/image" Target="../media/image180.png" /><Relationship Id="rId23" Type="http://schemas.openxmlformats.org/officeDocument/2006/relationships/image" Target="../media/image188.png" /><Relationship Id="rId28" Type="http://schemas.openxmlformats.org/officeDocument/2006/relationships/image" Target="../media/image193.png" /><Relationship Id="rId10" Type="http://schemas.openxmlformats.org/officeDocument/2006/relationships/image" Target="../media/image175.png" /><Relationship Id="rId19" Type="http://schemas.openxmlformats.org/officeDocument/2006/relationships/image" Target="../media/image184.png" /><Relationship Id="rId4" Type="http://schemas.openxmlformats.org/officeDocument/2006/relationships/image" Target="../media/image3.png" /><Relationship Id="rId9" Type="http://schemas.openxmlformats.org/officeDocument/2006/relationships/image" Target="../media/image174.png" /><Relationship Id="rId14" Type="http://schemas.openxmlformats.org/officeDocument/2006/relationships/image" Target="../media/image179.png" /><Relationship Id="rId22" Type="http://schemas.openxmlformats.org/officeDocument/2006/relationships/image" Target="../media/image187.png" /><Relationship Id="rId27" Type="http://schemas.openxmlformats.org/officeDocument/2006/relationships/image" Target="../media/image192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 /><Relationship Id="rId3" Type="http://schemas.openxmlformats.org/officeDocument/2006/relationships/image" Target="../media/image76.png" /><Relationship Id="rId7" Type="http://schemas.openxmlformats.org/officeDocument/2006/relationships/image" Target="../media/image5.png" /><Relationship Id="rId2" Type="http://schemas.openxmlformats.org/officeDocument/2006/relationships/image" Target="../media/image194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10" Type="http://schemas.openxmlformats.org/officeDocument/2006/relationships/image" Target="../media/image24.png" /><Relationship Id="rId4" Type="http://schemas.openxmlformats.org/officeDocument/2006/relationships/image" Target="../media/image22.png" /><Relationship Id="rId9" Type="http://schemas.openxmlformats.org/officeDocument/2006/relationships/image" Target="../media/image23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 /><Relationship Id="rId13" Type="http://schemas.openxmlformats.org/officeDocument/2006/relationships/image" Target="../media/image206.png" /><Relationship Id="rId18" Type="http://schemas.openxmlformats.org/officeDocument/2006/relationships/image" Target="../media/image211.png" /><Relationship Id="rId3" Type="http://schemas.openxmlformats.org/officeDocument/2006/relationships/image" Target="../media/image196.png" /><Relationship Id="rId7" Type="http://schemas.openxmlformats.org/officeDocument/2006/relationships/image" Target="../media/image200.png" /><Relationship Id="rId12" Type="http://schemas.openxmlformats.org/officeDocument/2006/relationships/image" Target="../media/image205.png" /><Relationship Id="rId17" Type="http://schemas.openxmlformats.org/officeDocument/2006/relationships/image" Target="../media/image210.png" /><Relationship Id="rId2" Type="http://schemas.openxmlformats.org/officeDocument/2006/relationships/image" Target="../media/image195.png" /><Relationship Id="rId16" Type="http://schemas.openxmlformats.org/officeDocument/2006/relationships/image" Target="../media/image209.png" /><Relationship Id="rId20" Type="http://schemas.openxmlformats.org/officeDocument/2006/relationships/image" Target="../media/image2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9.png" /><Relationship Id="rId11" Type="http://schemas.openxmlformats.org/officeDocument/2006/relationships/image" Target="../media/image204.png" /><Relationship Id="rId5" Type="http://schemas.openxmlformats.org/officeDocument/2006/relationships/image" Target="../media/image198.png" /><Relationship Id="rId15" Type="http://schemas.openxmlformats.org/officeDocument/2006/relationships/image" Target="../media/image208.png" /><Relationship Id="rId10" Type="http://schemas.openxmlformats.org/officeDocument/2006/relationships/image" Target="../media/image203.png" /><Relationship Id="rId19" Type="http://schemas.openxmlformats.org/officeDocument/2006/relationships/image" Target="../media/image212.png" /><Relationship Id="rId4" Type="http://schemas.openxmlformats.org/officeDocument/2006/relationships/image" Target="../media/image197.png" /><Relationship Id="rId9" Type="http://schemas.openxmlformats.org/officeDocument/2006/relationships/image" Target="../media/image202.png" /><Relationship Id="rId14" Type="http://schemas.openxmlformats.org/officeDocument/2006/relationships/image" Target="../media/image207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 /><Relationship Id="rId7" Type="http://schemas.openxmlformats.org/officeDocument/2006/relationships/image" Target="../media/image219.png" /><Relationship Id="rId2" Type="http://schemas.openxmlformats.org/officeDocument/2006/relationships/image" Target="../media/image2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8.png" /><Relationship Id="rId5" Type="http://schemas.openxmlformats.org/officeDocument/2006/relationships/image" Target="../media/image217.png" /><Relationship Id="rId4" Type="http://schemas.openxmlformats.org/officeDocument/2006/relationships/image" Target="../media/image216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 /><Relationship Id="rId13" Type="http://schemas.openxmlformats.org/officeDocument/2006/relationships/image" Target="../media/image231.png" /><Relationship Id="rId3" Type="http://schemas.openxmlformats.org/officeDocument/2006/relationships/image" Target="../media/image221.png" /><Relationship Id="rId7" Type="http://schemas.openxmlformats.org/officeDocument/2006/relationships/image" Target="../media/image225.png" /><Relationship Id="rId12" Type="http://schemas.openxmlformats.org/officeDocument/2006/relationships/image" Target="../media/image230.png" /><Relationship Id="rId2" Type="http://schemas.openxmlformats.org/officeDocument/2006/relationships/image" Target="../media/image22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4.png" /><Relationship Id="rId11" Type="http://schemas.openxmlformats.org/officeDocument/2006/relationships/image" Target="../media/image229.png" /><Relationship Id="rId5" Type="http://schemas.openxmlformats.org/officeDocument/2006/relationships/image" Target="../media/image223.png" /><Relationship Id="rId10" Type="http://schemas.openxmlformats.org/officeDocument/2006/relationships/image" Target="../media/image228.png" /><Relationship Id="rId4" Type="http://schemas.openxmlformats.org/officeDocument/2006/relationships/image" Target="../media/image222.png" /><Relationship Id="rId9" Type="http://schemas.openxmlformats.org/officeDocument/2006/relationships/image" Target="../media/image227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 /><Relationship Id="rId3" Type="http://schemas.openxmlformats.org/officeDocument/2006/relationships/image" Target="../media/image8.png" /><Relationship Id="rId7" Type="http://schemas.openxmlformats.org/officeDocument/2006/relationships/image" Target="../media/image23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10" Type="http://schemas.openxmlformats.org/officeDocument/2006/relationships/image" Target="../media/image235.png" /><Relationship Id="rId4" Type="http://schemas.openxmlformats.org/officeDocument/2006/relationships/image" Target="../media/image3.png" /><Relationship Id="rId9" Type="http://schemas.openxmlformats.org/officeDocument/2006/relationships/image" Target="../media/image234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 /><Relationship Id="rId13" Type="http://schemas.openxmlformats.org/officeDocument/2006/relationships/image" Target="../media/image247.png" /><Relationship Id="rId18" Type="http://schemas.openxmlformats.org/officeDocument/2006/relationships/image" Target="../media/image252.png" /><Relationship Id="rId3" Type="http://schemas.openxmlformats.org/officeDocument/2006/relationships/image" Target="../media/image237.png" /><Relationship Id="rId7" Type="http://schemas.openxmlformats.org/officeDocument/2006/relationships/image" Target="../media/image241.png" /><Relationship Id="rId12" Type="http://schemas.openxmlformats.org/officeDocument/2006/relationships/image" Target="../media/image246.png" /><Relationship Id="rId17" Type="http://schemas.openxmlformats.org/officeDocument/2006/relationships/image" Target="../media/image251.png" /><Relationship Id="rId2" Type="http://schemas.openxmlformats.org/officeDocument/2006/relationships/image" Target="../media/image236.png" /><Relationship Id="rId16" Type="http://schemas.openxmlformats.org/officeDocument/2006/relationships/image" Target="../media/image25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0.png" /><Relationship Id="rId11" Type="http://schemas.openxmlformats.org/officeDocument/2006/relationships/image" Target="../media/image245.png" /><Relationship Id="rId5" Type="http://schemas.openxmlformats.org/officeDocument/2006/relationships/image" Target="../media/image239.png" /><Relationship Id="rId15" Type="http://schemas.openxmlformats.org/officeDocument/2006/relationships/image" Target="../media/image249.png" /><Relationship Id="rId10" Type="http://schemas.openxmlformats.org/officeDocument/2006/relationships/image" Target="../media/image244.png" /><Relationship Id="rId19" Type="http://schemas.openxmlformats.org/officeDocument/2006/relationships/image" Target="../media/image253.png" /><Relationship Id="rId4" Type="http://schemas.openxmlformats.org/officeDocument/2006/relationships/image" Target="../media/image238.png" /><Relationship Id="rId9" Type="http://schemas.openxmlformats.org/officeDocument/2006/relationships/image" Target="../media/image243.png" /><Relationship Id="rId14" Type="http://schemas.openxmlformats.org/officeDocument/2006/relationships/image" Target="../media/image248.png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 /><Relationship Id="rId3" Type="http://schemas.openxmlformats.org/officeDocument/2006/relationships/image" Target="../media/image256.png" /><Relationship Id="rId7" Type="http://schemas.openxmlformats.org/officeDocument/2006/relationships/image" Target="../media/image260.png" /><Relationship Id="rId2" Type="http://schemas.openxmlformats.org/officeDocument/2006/relationships/image" Target="../media/image25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9.png" /><Relationship Id="rId5" Type="http://schemas.openxmlformats.org/officeDocument/2006/relationships/image" Target="../media/image258.png" /><Relationship Id="rId4" Type="http://schemas.openxmlformats.org/officeDocument/2006/relationships/image" Target="../media/image257.png" /><Relationship Id="rId9" Type="http://schemas.openxmlformats.org/officeDocument/2006/relationships/image" Target="../media/image26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2.png" /><Relationship Id="rId7" Type="http://schemas.openxmlformats.org/officeDocument/2006/relationships/image" Target="../media/image6.jpg" /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Relationship Id="rId9" Type="http://schemas.openxmlformats.org/officeDocument/2006/relationships/image" Target="../media/image25.pn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g" /><Relationship Id="rId3" Type="http://schemas.openxmlformats.org/officeDocument/2006/relationships/image" Target="../media/image8.png" /><Relationship Id="rId7" Type="http://schemas.openxmlformats.org/officeDocument/2006/relationships/image" Target="../media/image263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Relationship Id="rId9" Type="http://schemas.openxmlformats.org/officeDocument/2006/relationships/image" Target="../media/image265.pn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 /><Relationship Id="rId3" Type="http://schemas.openxmlformats.org/officeDocument/2006/relationships/image" Target="../media/image8.png" /><Relationship Id="rId7" Type="http://schemas.openxmlformats.org/officeDocument/2006/relationships/image" Target="../media/image266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270.png" /><Relationship Id="rId5" Type="http://schemas.openxmlformats.org/officeDocument/2006/relationships/image" Target="../media/image4.png" /><Relationship Id="rId10" Type="http://schemas.openxmlformats.org/officeDocument/2006/relationships/image" Target="../media/image269.png" /><Relationship Id="rId4" Type="http://schemas.openxmlformats.org/officeDocument/2006/relationships/image" Target="../media/image3.png" /><Relationship Id="rId9" Type="http://schemas.openxmlformats.org/officeDocument/2006/relationships/image" Target="../media/image268.pn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 /><Relationship Id="rId13" Type="http://schemas.openxmlformats.org/officeDocument/2006/relationships/image" Target="../media/image281.png" /><Relationship Id="rId3" Type="http://schemas.openxmlformats.org/officeDocument/2006/relationships/image" Target="../media/image9.jpg" /><Relationship Id="rId7" Type="http://schemas.openxmlformats.org/officeDocument/2006/relationships/image" Target="../media/image275.png" /><Relationship Id="rId12" Type="http://schemas.openxmlformats.org/officeDocument/2006/relationships/image" Target="../media/image280.png" /><Relationship Id="rId2" Type="http://schemas.openxmlformats.org/officeDocument/2006/relationships/image" Target="../media/image27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4.png" /><Relationship Id="rId11" Type="http://schemas.openxmlformats.org/officeDocument/2006/relationships/image" Target="../media/image279.png" /><Relationship Id="rId5" Type="http://schemas.openxmlformats.org/officeDocument/2006/relationships/image" Target="../media/image273.png" /><Relationship Id="rId10" Type="http://schemas.openxmlformats.org/officeDocument/2006/relationships/image" Target="../media/image278.png" /><Relationship Id="rId4" Type="http://schemas.openxmlformats.org/officeDocument/2006/relationships/image" Target="../media/image272.png" /><Relationship Id="rId9" Type="http://schemas.openxmlformats.org/officeDocument/2006/relationships/image" Target="../media/image277.png" /><Relationship Id="rId14" Type="http://schemas.openxmlformats.org/officeDocument/2006/relationships/image" Target="../media/image282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 /><Relationship Id="rId2" Type="http://schemas.openxmlformats.org/officeDocument/2006/relationships/image" Target="../media/image28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86.png" /><Relationship Id="rId4" Type="http://schemas.openxmlformats.org/officeDocument/2006/relationships/image" Target="../media/image285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 /><Relationship Id="rId2" Type="http://schemas.openxmlformats.org/officeDocument/2006/relationships/image" Target="../media/image28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9.png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 /><Relationship Id="rId13" Type="http://schemas.openxmlformats.org/officeDocument/2006/relationships/image" Target="../media/image296.png" /><Relationship Id="rId3" Type="http://schemas.openxmlformats.org/officeDocument/2006/relationships/image" Target="../media/image8.png" /><Relationship Id="rId7" Type="http://schemas.openxmlformats.org/officeDocument/2006/relationships/image" Target="../media/image290.png" /><Relationship Id="rId12" Type="http://schemas.openxmlformats.org/officeDocument/2006/relationships/image" Target="../media/image295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294.png" /><Relationship Id="rId5" Type="http://schemas.openxmlformats.org/officeDocument/2006/relationships/image" Target="../media/image4.png" /><Relationship Id="rId10" Type="http://schemas.openxmlformats.org/officeDocument/2006/relationships/image" Target="../media/image293.png" /><Relationship Id="rId4" Type="http://schemas.openxmlformats.org/officeDocument/2006/relationships/image" Target="../media/image3.png" /><Relationship Id="rId9" Type="http://schemas.openxmlformats.org/officeDocument/2006/relationships/image" Target="../media/image292.png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image" Target="../media/image23.png" /><Relationship Id="rId7" Type="http://schemas.openxmlformats.org/officeDocument/2006/relationships/image" Target="../media/image4.png" /><Relationship Id="rId2" Type="http://schemas.openxmlformats.org/officeDocument/2006/relationships/image" Target="../media/image297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25.png" /><Relationship Id="rId9" Type="http://schemas.openxmlformats.org/officeDocument/2006/relationships/image" Target="../media/image6.jpg" 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 /><Relationship Id="rId13" Type="http://schemas.openxmlformats.org/officeDocument/2006/relationships/image" Target="../media/image304.png" /><Relationship Id="rId3" Type="http://schemas.openxmlformats.org/officeDocument/2006/relationships/image" Target="../media/image8.png" /><Relationship Id="rId7" Type="http://schemas.openxmlformats.org/officeDocument/2006/relationships/image" Target="../media/image298.png" /><Relationship Id="rId12" Type="http://schemas.openxmlformats.org/officeDocument/2006/relationships/image" Target="../media/image303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302.png" /><Relationship Id="rId5" Type="http://schemas.openxmlformats.org/officeDocument/2006/relationships/image" Target="../media/image4.png" /><Relationship Id="rId15" Type="http://schemas.openxmlformats.org/officeDocument/2006/relationships/image" Target="../media/image306.png" /><Relationship Id="rId10" Type="http://schemas.openxmlformats.org/officeDocument/2006/relationships/image" Target="../media/image301.png" /><Relationship Id="rId4" Type="http://schemas.openxmlformats.org/officeDocument/2006/relationships/image" Target="../media/image3.png" /><Relationship Id="rId9" Type="http://schemas.openxmlformats.org/officeDocument/2006/relationships/image" Target="../media/image300.png" /><Relationship Id="rId14" Type="http://schemas.openxmlformats.org/officeDocument/2006/relationships/image" Target="../media/image305.png" 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 /><Relationship Id="rId3" Type="http://schemas.openxmlformats.org/officeDocument/2006/relationships/image" Target="../media/image8.png" /><Relationship Id="rId7" Type="http://schemas.openxmlformats.org/officeDocument/2006/relationships/image" Target="../media/image307.jp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 /><Relationship Id="rId13" Type="http://schemas.openxmlformats.org/officeDocument/2006/relationships/image" Target="../media/image23.png" /><Relationship Id="rId3" Type="http://schemas.openxmlformats.org/officeDocument/2006/relationships/image" Target="../media/image16.png" /><Relationship Id="rId7" Type="http://schemas.openxmlformats.org/officeDocument/2006/relationships/image" Target="../media/image312.png" /><Relationship Id="rId12" Type="http://schemas.openxmlformats.org/officeDocument/2006/relationships/image" Target="../media/image6.jp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11.png" /><Relationship Id="rId11" Type="http://schemas.openxmlformats.org/officeDocument/2006/relationships/image" Target="../media/image5.png" /><Relationship Id="rId5" Type="http://schemas.openxmlformats.org/officeDocument/2006/relationships/image" Target="../media/image310.png" /><Relationship Id="rId10" Type="http://schemas.openxmlformats.org/officeDocument/2006/relationships/image" Target="../media/image4.png" /><Relationship Id="rId4" Type="http://schemas.openxmlformats.org/officeDocument/2006/relationships/image" Target="../media/image309.png" /><Relationship Id="rId9" Type="http://schemas.openxmlformats.org/officeDocument/2006/relationships/image" Target="../media/image3.png" /><Relationship Id="rId14" Type="http://schemas.openxmlformats.org/officeDocument/2006/relationships/image" Target="../media/image2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2.png" /><Relationship Id="rId18" Type="http://schemas.openxmlformats.org/officeDocument/2006/relationships/image" Target="../media/image23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png" /><Relationship Id="rId17" Type="http://schemas.openxmlformats.org/officeDocument/2006/relationships/image" Target="../media/image6.jpg" /><Relationship Id="rId2" Type="http://schemas.openxmlformats.org/officeDocument/2006/relationships/image" Target="../media/image11.png" /><Relationship Id="rId16" Type="http://schemas.openxmlformats.org/officeDocument/2006/relationships/image" Target="../media/image5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5.pn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5" Type="http://schemas.openxmlformats.org/officeDocument/2006/relationships/image" Target="../media/image4.png" /><Relationship Id="rId10" Type="http://schemas.openxmlformats.org/officeDocument/2006/relationships/image" Target="../media/image19.png" /><Relationship Id="rId19" Type="http://schemas.openxmlformats.org/officeDocument/2006/relationships/image" Target="../media/image24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Relationship Id="rId14" Type="http://schemas.openxmlformats.org/officeDocument/2006/relationships/image" Target="../media/image3.png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 /><Relationship Id="rId1" Type="http://schemas.openxmlformats.org/officeDocument/2006/relationships/slideLayout" Target="../slideLayouts/slideLayout4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 /><Relationship Id="rId1" Type="http://schemas.openxmlformats.org/officeDocument/2006/relationships/slideLayout" Target="../slideLayouts/slideLayout4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 /><Relationship Id="rId1" Type="http://schemas.openxmlformats.org/officeDocument/2006/relationships/slideLayout" Target="../slideLayouts/slideLayout4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 /><Relationship Id="rId1" Type="http://schemas.openxmlformats.org/officeDocument/2006/relationships/slideLayout" Target="../slideLayouts/slideLayout4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 /><Relationship Id="rId1" Type="http://schemas.openxmlformats.org/officeDocument/2006/relationships/slideLayout" Target="../slideLayouts/slideLayout4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 /><Relationship Id="rId1" Type="http://schemas.openxmlformats.org/officeDocument/2006/relationships/slideLayout" Target="../slideLayouts/slideLayout4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7" Type="http://schemas.openxmlformats.org/officeDocument/2006/relationships/image" Target="../media/image37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image" Target="../media/image23.png" /><Relationship Id="rId7" Type="http://schemas.openxmlformats.org/officeDocument/2006/relationships/image" Target="../media/image4.pn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25.png" /><Relationship Id="rId9" Type="http://schemas.openxmlformats.org/officeDocument/2006/relationships/image" Target="../media/image6.jp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3" Type="http://schemas.openxmlformats.org/officeDocument/2006/relationships/image" Target="../media/image40.png" /><Relationship Id="rId7" Type="http://schemas.openxmlformats.org/officeDocument/2006/relationships/image" Target="../media/image44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3.png" /><Relationship Id="rId5" Type="http://schemas.openxmlformats.org/officeDocument/2006/relationships/image" Target="../media/image42.png" /><Relationship Id="rId4" Type="http://schemas.openxmlformats.org/officeDocument/2006/relationships/image" Target="../media/image4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46.jp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13" Type="http://schemas.openxmlformats.org/officeDocument/2006/relationships/image" Target="../media/image53.png" /><Relationship Id="rId18" Type="http://schemas.openxmlformats.org/officeDocument/2006/relationships/image" Target="../media/image58.png" /><Relationship Id="rId3" Type="http://schemas.openxmlformats.org/officeDocument/2006/relationships/image" Target="../media/image8.png" /><Relationship Id="rId7" Type="http://schemas.openxmlformats.org/officeDocument/2006/relationships/image" Target="../media/image47.png" /><Relationship Id="rId12" Type="http://schemas.openxmlformats.org/officeDocument/2006/relationships/image" Target="../media/image52.png" /><Relationship Id="rId17" Type="http://schemas.openxmlformats.org/officeDocument/2006/relationships/image" Target="../media/image57.png" /><Relationship Id="rId2" Type="http://schemas.openxmlformats.org/officeDocument/2006/relationships/image" Target="../media/image7.png" /><Relationship Id="rId16" Type="http://schemas.openxmlformats.org/officeDocument/2006/relationships/image" Target="../media/image5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11" Type="http://schemas.openxmlformats.org/officeDocument/2006/relationships/image" Target="../media/image51.png" /><Relationship Id="rId5" Type="http://schemas.openxmlformats.org/officeDocument/2006/relationships/image" Target="../media/image4.png" /><Relationship Id="rId15" Type="http://schemas.openxmlformats.org/officeDocument/2006/relationships/image" Target="../media/image55.png" /><Relationship Id="rId10" Type="http://schemas.openxmlformats.org/officeDocument/2006/relationships/image" Target="../media/image50.png" /><Relationship Id="rId19" Type="http://schemas.openxmlformats.org/officeDocument/2006/relationships/image" Target="../media/image59.png" /><Relationship Id="rId4" Type="http://schemas.openxmlformats.org/officeDocument/2006/relationships/image" Target="../media/image3.png" /><Relationship Id="rId9" Type="http://schemas.openxmlformats.org/officeDocument/2006/relationships/image" Target="../media/image49.png" /><Relationship Id="rId14" Type="http://schemas.openxmlformats.org/officeDocument/2006/relationships/image" Target="../media/image5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19182" y="2753486"/>
              <a:ext cx="1821814" cy="2112645"/>
            </a:xfrm>
            <a:custGeom>
              <a:avLst/>
              <a:gdLst/>
              <a:ahLst/>
              <a:cxnLst/>
              <a:rect l="l" t="t" r="r" b="b"/>
              <a:pathLst>
                <a:path w="1821815" h="2112645">
                  <a:moveTo>
                    <a:pt x="910717" y="0"/>
                  </a:moveTo>
                  <a:lnTo>
                    <a:pt x="1821307" y="455295"/>
                  </a:lnTo>
                  <a:lnTo>
                    <a:pt x="1821307" y="1657223"/>
                  </a:lnTo>
                  <a:lnTo>
                    <a:pt x="910717" y="2112518"/>
                  </a:lnTo>
                  <a:lnTo>
                    <a:pt x="0" y="1657223"/>
                  </a:lnTo>
                  <a:lnTo>
                    <a:pt x="0" y="455295"/>
                  </a:lnTo>
                  <a:lnTo>
                    <a:pt x="910717" y="0"/>
                  </a:lnTo>
                  <a:close/>
                </a:path>
              </a:pathLst>
            </a:custGeom>
            <a:ln w="254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89303" y="6371640"/>
            <a:ext cx="4762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-38"/>
            <a:ext cx="12192000" cy="6858634"/>
            <a:chOff x="0" y="-38"/>
            <a:chExt cx="12192000" cy="6858634"/>
          </a:xfrm>
        </p:grpSpPr>
        <p:sp>
          <p:nvSpPr>
            <p:cNvPr id="7" name="object 7"/>
            <p:cNvSpPr/>
            <p:nvPr/>
          </p:nvSpPr>
          <p:spPr>
            <a:xfrm>
              <a:off x="11150219" y="2835147"/>
              <a:ext cx="784225" cy="909319"/>
            </a:xfrm>
            <a:custGeom>
              <a:avLst/>
              <a:gdLst/>
              <a:ahLst/>
              <a:cxnLst/>
              <a:rect l="l" t="t" r="r" b="b"/>
              <a:pathLst>
                <a:path w="784225" h="909320">
                  <a:moveTo>
                    <a:pt x="391795" y="0"/>
                  </a:moveTo>
                  <a:lnTo>
                    <a:pt x="0" y="195961"/>
                  </a:lnTo>
                  <a:lnTo>
                    <a:pt x="0" y="713359"/>
                  </a:lnTo>
                  <a:lnTo>
                    <a:pt x="391795" y="909319"/>
                  </a:lnTo>
                  <a:lnTo>
                    <a:pt x="783716" y="713359"/>
                  </a:lnTo>
                  <a:lnTo>
                    <a:pt x="783716" y="195961"/>
                  </a:lnTo>
                  <a:lnTo>
                    <a:pt x="391795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53013" y="3080765"/>
              <a:ext cx="318135" cy="368935"/>
            </a:xfrm>
            <a:custGeom>
              <a:avLst/>
              <a:gdLst/>
              <a:ahLst/>
              <a:cxnLst/>
              <a:rect l="l" t="t" r="r" b="b"/>
              <a:pathLst>
                <a:path w="318134" h="368935">
                  <a:moveTo>
                    <a:pt x="159003" y="0"/>
                  </a:moveTo>
                  <a:lnTo>
                    <a:pt x="0" y="79501"/>
                  </a:lnTo>
                  <a:lnTo>
                    <a:pt x="0" y="289433"/>
                  </a:lnTo>
                  <a:lnTo>
                    <a:pt x="159003" y="368935"/>
                  </a:lnTo>
                  <a:lnTo>
                    <a:pt x="318007" y="289433"/>
                  </a:lnTo>
                  <a:lnTo>
                    <a:pt x="318007" y="79501"/>
                  </a:lnTo>
                  <a:lnTo>
                    <a:pt x="159003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0857" y="4053712"/>
              <a:ext cx="1821814" cy="2112645"/>
            </a:xfrm>
            <a:custGeom>
              <a:avLst/>
              <a:gdLst/>
              <a:ahLst/>
              <a:cxnLst/>
              <a:rect l="l" t="t" r="r" b="b"/>
              <a:pathLst>
                <a:path w="1821814" h="2112645">
                  <a:moveTo>
                    <a:pt x="910590" y="0"/>
                  </a:moveTo>
                  <a:lnTo>
                    <a:pt x="1821307" y="455294"/>
                  </a:lnTo>
                  <a:lnTo>
                    <a:pt x="1821307" y="1657299"/>
                  </a:lnTo>
                  <a:lnTo>
                    <a:pt x="910590" y="2112606"/>
                  </a:lnTo>
                  <a:lnTo>
                    <a:pt x="0" y="1657299"/>
                  </a:lnTo>
                  <a:lnTo>
                    <a:pt x="0" y="455294"/>
                  </a:lnTo>
                  <a:lnTo>
                    <a:pt x="910590" y="0"/>
                  </a:lnTo>
                  <a:close/>
                </a:path>
              </a:pathLst>
            </a:custGeom>
            <a:ln w="254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9188" y="4905755"/>
              <a:ext cx="1745869" cy="19522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8482" y="2873882"/>
              <a:ext cx="529590" cy="614045"/>
            </a:xfrm>
            <a:custGeom>
              <a:avLst/>
              <a:gdLst/>
              <a:ahLst/>
              <a:cxnLst/>
              <a:rect l="l" t="t" r="r" b="b"/>
              <a:pathLst>
                <a:path w="529590" h="614045">
                  <a:moveTo>
                    <a:pt x="264655" y="0"/>
                  </a:moveTo>
                  <a:lnTo>
                    <a:pt x="0" y="132333"/>
                  </a:lnTo>
                  <a:lnTo>
                    <a:pt x="0" y="481583"/>
                  </a:lnTo>
                  <a:lnTo>
                    <a:pt x="264655" y="613917"/>
                  </a:lnTo>
                  <a:lnTo>
                    <a:pt x="529310" y="481583"/>
                  </a:lnTo>
                  <a:lnTo>
                    <a:pt x="529310" y="132333"/>
                  </a:lnTo>
                  <a:lnTo>
                    <a:pt x="264655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62758" y="6123101"/>
              <a:ext cx="318135" cy="368935"/>
            </a:xfrm>
            <a:custGeom>
              <a:avLst/>
              <a:gdLst/>
              <a:ahLst/>
              <a:cxnLst/>
              <a:rect l="l" t="t" r="r" b="b"/>
              <a:pathLst>
                <a:path w="318135" h="368935">
                  <a:moveTo>
                    <a:pt x="159004" y="0"/>
                  </a:moveTo>
                  <a:lnTo>
                    <a:pt x="0" y="79501"/>
                  </a:lnTo>
                  <a:lnTo>
                    <a:pt x="0" y="289382"/>
                  </a:lnTo>
                  <a:lnTo>
                    <a:pt x="159004" y="368884"/>
                  </a:lnTo>
                  <a:lnTo>
                    <a:pt x="318008" y="289382"/>
                  </a:lnTo>
                  <a:lnTo>
                    <a:pt x="318008" y="79501"/>
                  </a:lnTo>
                  <a:lnTo>
                    <a:pt x="159004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90837" y="4269231"/>
              <a:ext cx="1821180" cy="2112645"/>
            </a:xfrm>
            <a:custGeom>
              <a:avLst/>
              <a:gdLst/>
              <a:ahLst/>
              <a:cxnLst/>
              <a:rect l="l" t="t" r="r" b="b"/>
              <a:pathLst>
                <a:path w="1821179" h="2112645">
                  <a:moveTo>
                    <a:pt x="910589" y="0"/>
                  </a:moveTo>
                  <a:lnTo>
                    <a:pt x="1821179" y="455295"/>
                  </a:lnTo>
                  <a:lnTo>
                    <a:pt x="1821179" y="1657337"/>
                  </a:lnTo>
                  <a:lnTo>
                    <a:pt x="910589" y="2112645"/>
                  </a:lnTo>
                  <a:lnTo>
                    <a:pt x="0" y="1657337"/>
                  </a:lnTo>
                  <a:lnTo>
                    <a:pt x="0" y="455295"/>
                  </a:lnTo>
                  <a:lnTo>
                    <a:pt x="910589" y="0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2496" y="3541775"/>
              <a:ext cx="2405633" cy="27898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9268" y="4715255"/>
              <a:ext cx="1320673" cy="15316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561327" y="4974081"/>
              <a:ext cx="631190" cy="732155"/>
            </a:xfrm>
            <a:custGeom>
              <a:avLst/>
              <a:gdLst/>
              <a:ahLst/>
              <a:cxnLst/>
              <a:rect l="l" t="t" r="r" b="b"/>
              <a:pathLst>
                <a:path w="631190" h="732154">
                  <a:moveTo>
                    <a:pt x="315468" y="0"/>
                  </a:moveTo>
                  <a:lnTo>
                    <a:pt x="0" y="157734"/>
                  </a:lnTo>
                  <a:lnTo>
                    <a:pt x="0" y="574040"/>
                  </a:lnTo>
                  <a:lnTo>
                    <a:pt x="315468" y="731672"/>
                  </a:lnTo>
                  <a:lnTo>
                    <a:pt x="630808" y="574040"/>
                  </a:lnTo>
                  <a:lnTo>
                    <a:pt x="630808" y="157734"/>
                  </a:lnTo>
                  <a:lnTo>
                    <a:pt x="315468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65088" y="5322316"/>
              <a:ext cx="318135" cy="369570"/>
            </a:xfrm>
            <a:custGeom>
              <a:avLst/>
              <a:gdLst/>
              <a:ahLst/>
              <a:cxnLst/>
              <a:rect l="l" t="t" r="r" b="b"/>
              <a:pathLst>
                <a:path w="318135" h="369570">
                  <a:moveTo>
                    <a:pt x="159003" y="0"/>
                  </a:moveTo>
                  <a:lnTo>
                    <a:pt x="0" y="79502"/>
                  </a:lnTo>
                  <a:lnTo>
                    <a:pt x="0" y="289445"/>
                  </a:lnTo>
                  <a:lnTo>
                    <a:pt x="159003" y="368947"/>
                  </a:lnTo>
                  <a:lnTo>
                    <a:pt x="318008" y="289445"/>
                  </a:lnTo>
                  <a:lnTo>
                    <a:pt x="318008" y="79502"/>
                  </a:lnTo>
                  <a:lnTo>
                    <a:pt x="159003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1348" y="5109972"/>
              <a:ext cx="849630" cy="985519"/>
            </a:xfrm>
            <a:custGeom>
              <a:avLst/>
              <a:gdLst/>
              <a:ahLst/>
              <a:cxnLst/>
              <a:rect l="l" t="t" r="r" b="b"/>
              <a:pathLst>
                <a:path w="849629" h="985520">
                  <a:moveTo>
                    <a:pt x="424688" y="0"/>
                  </a:moveTo>
                  <a:lnTo>
                    <a:pt x="849376" y="212343"/>
                  </a:lnTo>
                  <a:lnTo>
                    <a:pt x="849376" y="773010"/>
                  </a:lnTo>
                  <a:lnTo>
                    <a:pt x="424688" y="985367"/>
                  </a:lnTo>
                  <a:lnTo>
                    <a:pt x="0" y="773010"/>
                  </a:lnTo>
                  <a:lnTo>
                    <a:pt x="0" y="212343"/>
                  </a:lnTo>
                  <a:lnTo>
                    <a:pt x="424688" y="0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73352" y="2873882"/>
              <a:ext cx="1247140" cy="1446530"/>
            </a:xfrm>
            <a:custGeom>
              <a:avLst/>
              <a:gdLst/>
              <a:ahLst/>
              <a:cxnLst/>
              <a:rect l="l" t="t" r="r" b="b"/>
              <a:pathLst>
                <a:path w="1247139" h="1446529">
                  <a:moveTo>
                    <a:pt x="623570" y="0"/>
                  </a:moveTo>
                  <a:lnTo>
                    <a:pt x="0" y="311657"/>
                  </a:lnTo>
                  <a:lnTo>
                    <a:pt x="0" y="1134744"/>
                  </a:lnTo>
                  <a:lnTo>
                    <a:pt x="623570" y="1446529"/>
                  </a:lnTo>
                  <a:lnTo>
                    <a:pt x="1247013" y="1134744"/>
                  </a:lnTo>
                  <a:lnTo>
                    <a:pt x="1247013" y="311657"/>
                  </a:lnTo>
                  <a:lnTo>
                    <a:pt x="623570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6" y="3195828"/>
              <a:ext cx="2643378" cy="30672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152" y="3468920"/>
              <a:ext cx="2144301" cy="24846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30357" y="3810969"/>
              <a:ext cx="1971942" cy="22850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2957" y="5154965"/>
              <a:ext cx="1350082" cy="15579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7091" y="4899026"/>
              <a:ext cx="1033265" cy="11980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372476" y="5412612"/>
              <a:ext cx="709295" cy="822325"/>
            </a:xfrm>
            <a:custGeom>
              <a:avLst/>
              <a:gdLst/>
              <a:ahLst/>
              <a:cxnLst/>
              <a:rect l="l" t="t" r="r" b="b"/>
              <a:pathLst>
                <a:path w="709295" h="822325">
                  <a:moveTo>
                    <a:pt x="354456" y="0"/>
                  </a:moveTo>
                  <a:lnTo>
                    <a:pt x="0" y="177190"/>
                  </a:lnTo>
                  <a:lnTo>
                    <a:pt x="0" y="645045"/>
                  </a:lnTo>
                  <a:lnTo>
                    <a:pt x="354456" y="822261"/>
                  </a:lnTo>
                  <a:lnTo>
                    <a:pt x="708914" y="645045"/>
                  </a:lnTo>
                  <a:lnTo>
                    <a:pt x="708914" y="177190"/>
                  </a:lnTo>
                  <a:lnTo>
                    <a:pt x="354456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68158" y="108623"/>
              <a:ext cx="4323842" cy="11155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3883"/>
              <a:ext cx="4166996" cy="10751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2889" y="-38"/>
              <a:ext cx="7266221" cy="9819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5155" y="116014"/>
              <a:ext cx="912380" cy="65995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27831" y="216573"/>
              <a:ext cx="651738" cy="4683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84652" y="196265"/>
              <a:ext cx="427901" cy="46426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78957" y="269976"/>
              <a:ext cx="1409191" cy="3518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11565" y="263817"/>
              <a:ext cx="767372" cy="3353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04100" y="166065"/>
              <a:ext cx="1161021" cy="44175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88314" y="1291209"/>
            <a:ext cx="106172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5570">
              <a:lnSpc>
                <a:spcPct val="100000"/>
              </a:lnSpc>
              <a:spcBef>
                <a:spcPts val="95"/>
              </a:spcBef>
            </a:pPr>
            <a:r>
              <a:rPr sz="2800" spc="-45" dirty="0">
                <a:solidFill>
                  <a:srgbClr val="001F5F"/>
                </a:solidFill>
              </a:rPr>
              <a:t>Sinkronisasi</a:t>
            </a:r>
            <a:r>
              <a:rPr sz="2800" spc="-125" dirty="0">
                <a:solidFill>
                  <a:srgbClr val="001F5F"/>
                </a:solidFill>
              </a:rPr>
              <a:t> </a:t>
            </a:r>
            <a:r>
              <a:rPr sz="2800" spc="-35" dirty="0">
                <a:solidFill>
                  <a:srgbClr val="001F5F"/>
                </a:solidFill>
              </a:rPr>
              <a:t>Perencanaan</a:t>
            </a:r>
            <a:r>
              <a:rPr sz="2800" spc="-100" dirty="0">
                <a:solidFill>
                  <a:srgbClr val="001F5F"/>
                </a:solidFill>
              </a:rPr>
              <a:t> </a:t>
            </a:r>
            <a:r>
              <a:rPr sz="2800" spc="-45" dirty="0">
                <a:solidFill>
                  <a:srgbClr val="001F5F"/>
                </a:solidFill>
              </a:rPr>
              <a:t>Pembangunan</a:t>
            </a:r>
            <a:r>
              <a:rPr sz="2800" spc="-140" dirty="0">
                <a:solidFill>
                  <a:srgbClr val="001F5F"/>
                </a:solidFill>
              </a:rPr>
              <a:t> </a:t>
            </a:r>
            <a:r>
              <a:rPr sz="2800" spc="-45" dirty="0">
                <a:solidFill>
                  <a:srgbClr val="001F5F"/>
                </a:solidFill>
              </a:rPr>
              <a:t>Nasional</a:t>
            </a:r>
            <a:r>
              <a:rPr sz="2800" spc="-105" dirty="0">
                <a:solidFill>
                  <a:srgbClr val="001F5F"/>
                </a:solidFill>
              </a:rPr>
              <a:t> </a:t>
            </a:r>
            <a:r>
              <a:rPr sz="2800" dirty="0">
                <a:solidFill>
                  <a:srgbClr val="001F5F"/>
                </a:solidFill>
              </a:rPr>
              <a:t>dan</a:t>
            </a:r>
            <a:r>
              <a:rPr sz="2800" spc="-125" dirty="0">
                <a:solidFill>
                  <a:srgbClr val="001F5F"/>
                </a:solidFill>
              </a:rPr>
              <a:t> </a:t>
            </a:r>
            <a:r>
              <a:rPr sz="2800" spc="-10" dirty="0">
                <a:solidFill>
                  <a:srgbClr val="001F5F"/>
                </a:solidFill>
              </a:rPr>
              <a:t>Daerah </a:t>
            </a:r>
            <a:r>
              <a:rPr sz="2800" spc="-20" dirty="0">
                <a:solidFill>
                  <a:srgbClr val="001F5F"/>
                </a:solidFill>
              </a:rPr>
              <a:t>dalam</a:t>
            </a:r>
            <a:r>
              <a:rPr sz="2800" spc="-120" dirty="0">
                <a:solidFill>
                  <a:srgbClr val="001F5F"/>
                </a:solidFill>
              </a:rPr>
              <a:t> </a:t>
            </a:r>
            <a:r>
              <a:rPr sz="2800" spc="-10" dirty="0">
                <a:solidFill>
                  <a:srgbClr val="001F5F"/>
                </a:solidFill>
              </a:rPr>
              <a:t>Mendukung</a:t>
            </a:r>
            <a:r>
              <a:rPr sz="2800" spc="-140" dirty="0">
                <a:solidFill>
                  <a:srgbClr val="001F5F"/>
                </a:solidFill>
              </a:rPr>
              <a:t> </a:t>
            </a:r>
            <a:r>
              <a:rPr sz="2800" spc="-25" dirty="0">
                <a:solidFill>
                  <a:srgbClr val="001F5F"/>
                </a:solidFill>
              </a:rPr>
              <a:t>Kebijakan</a:t>
            </a:r>
            <a:r>
              <a:rPr sz="2800" spc="-110" dirty="0">
                <a:solidFill>
                  <a:srgbClr val="001F5F"/>
                </a:solidFill>
              </a:rPr>
              <a:t> </a:t>
            </a:r>
            <a:r>
              <a:rPr sz="2800" spc="-45" dirty="0">
                <a:solidFill>
                  <a:srgbClr val="001F5F"/>
                </a:solidFill>
              </a:rPr>
              <a:t>Nasional</a:t>
            </a:r>
            <a:r>
              <a:rPr sz="2800" spc="-90" dirty="0">
                <a:solidFill>
                  <a:srgbClr val="001F5F"/>
                </a:solidFill>
              </a:rPr>
              <a:t> </a:t>
            </a:r>
            <a:r>
              <a:rPr sz="2800" spc="-20" dirty="0">
                <a:solidFill>
                  <a:srgbClr val="001F5F"/>
                </a:solidFill>
              </a:rPr>
              <a:t>dalam</a:t>
            </a:r>
            <a:r>
              <a:rPr sz="2800" spc="-114" dirty="0">
                <a:solidFill>
                  <a:srgbClr val="001F5F"/>
                </a:solidFill>
              </a:rPr>
              <a:t> </a:t>
            </a:r>
            <a:r>
              <a:rPr sz="2800" spc="-90" dirty="0">
                <a:solidFill>
                  <a:srgbClr val="001F5F"/>
                </a:solidFill>
              </a:rPr>
              <a:t>RPJMN</a:t>
            </a:r>
            <a:r>
              <a:rPr sz="2800" spc="-105" dirty="0">
                <a:solidFill>
                  <a:srgbClr val="001F5F"/>
                </a:solidFill>
              </a:rPr>
              <a:t> </a:t>
            </a:r>
            <a:r>
              <a:rPr sz="2800" dirty="0">
                <a:solidFill>
                  <a:srgbClr val="001F5F"/>
                </a:solidFill>
              </a:rPr>
              <a:t>2025-</a:t>
            </a:r>
            <a:r>
              <a:rPr sz="2800" spc="-20" dirty="0">
                <a:solidFill>
                  <a:srgbClr val="001F5F"/>
                </a:solidFill>
              </a:rPr>
              <a:t>2029</a:t>
            </a:r>
            <a:endParaRPr sz="2800" dirty="0"/>
          </a:p>
        </p:txBody>
      </p:sp>
      <p:sp>
        <p:nvSpPr>
          <p:cNvPr id="36" name="object 36"/>
          <p:cNvSpPr txBox="1"/>
          <p:nvPr/>
        </p:nvSpPr>
        <p:spPr>
          <a:xfrm>
            <a:off x="3581398" y="2327973"/>
            <a:ext cx="5029202" cy="34689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05"/>
              </a:spcBef>
            </a:pPr>
            <a:r>
              <a:rPr sz="2000" i="1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Retreat</a:t>
            </a:r>
            <a:r>
              <a:rPr sz="2000" i="1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Kepala</a:t>
            </a:r>
            <a:r>
              <a:rPr sz="20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sz="20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sz="20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50309" y="3278251"/>
            <a:ext cx="4691380" cy="1400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Prof.</a:t>
            </a:r>
            <a:r>
              <a:rPr sz="20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Dr.</a:t>
            </a:r>
            <a:r>
              <a:rPr sz="20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Ir.</a:t>
            </a:r>
            <a:r>
              <a:rPr sz="20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Rachmat</a:t>
            </a:r>
            <a:r>
              <a:rPr sz="2000" b="1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1F5F"/>
                </a:solidFill>
                <a:latin typeface="Arial"/>
                <a:cs typeface="Arial"/>
              </a:rPr>
              <a:t>Pambudy,</a:t>
            </a:r>
            <a:r>
              <a:rPr sz="20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M.S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85"/>
              </a:spcBef>
            </a:pPr>
            <a:r>
              <a:rPr sz="1600" dirty="0">
                <a:solidFill>
                  <a:srgbClr val="001F5F"/>
                </a:solidFill>
                <a:latin typeface="Arial"/>
                <a:cs typeface="Arial"/>
              </a:rPr>
              <a:t>Menteri</a:t>
            </a:r>
            <a:r>
              <a:rPr sz="16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r>
              <a:rPr sz="16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rial"/>
                <a:cs typeface="Arial"/>
              </a:rPr>
              <a:t>Pembangunan</a:t>
            </a:r>
            <a:r>
              <a:rPr sz="16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Nasional/ Kepala</a:t>
            </a:r>
            <a:r>
              <a:rPr sz="1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Badan</a:t>
            </a:r>
            <a:r>
              <a:rPr sz="1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r>
              <a:rPr sz="1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rial"/>
                <a:cs typeface="Arial"/>
              </a:rPr>
              <a:t>Pembangunan</a:t>
            </a:r>
            <a:r>
              <a:rPr sz="1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rial"/>
                <a:cs typeface="Arial"/>
              </a:rPr>
              <a:t>Nasional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16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Magelang,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24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Februari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2025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94758" y="4313809"/>
            <a:ext cx="2602865" cy="0"/>
          </a:xfrm>
          <a:custGeom>
            <a:avLst/>
            <a:gdLst/>
            <a:ahLst/>
            <a:cxnLst/>
            <a:rect l="l" t="t" r="r" b="b"/>
            <a:pathLst>
              <a:path w="2602865">
                <a:moveTo>
                  <a:pt x="0" y="0"/>
                </a:moveTo>
                <a:lnTo>
                  <a:pt x="2602484" y="0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3" name="object 3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36" y="834839"/>
              <a:ext cx="12192635" cy="66040"/>
            </a:xfrm>
            <a:custGeom>
              <a:avLst/>
              <a:gdLst/>
              <a:ahLst/>
              <a:cxnLst/>
              <a:rect l="l" t="t" r="r" b="b"/>
              <a:pathLst>
                <a:path w="12192635" h="66040">
                  <a:moveTo>
                    <a:pt x="0" y="65971"/>
                  </a:moveTo>
                  <a:lnTo>
                    <a:pt x="12192508" y="65971"/>
                  </a:lnTo>
                  <a:lnTo>
                    <a:pt x="12192508" y="0"/>
                  </a:lnTo>
                  <a:lnTo>
                    <a:pt x="0" y="0"/>
                  </a:lnTo>
                  <a:lnTo>
                    <a:pt x="0" y="65971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-3" y="900811"/>
            <a:ext cx="12192000" cy="5957570"/>
            <a:chOff x="-3" y="900811"/>
            <a:chExt cx="12192000" cy="595757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50543"/>
              <a:ext cx="3666363" cy="530745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-3" y="900811"/>
              <a:ext cx="12192000" cy="650240"/>
            </a:xfrm>
            <a:custGeom>
              <a:avLst/>
              <a:gdLst/>
              <a:ahLst/>
              <a:cxnLst/>
              <a:rect l="l" t="t" r="r" b="b"/>
              <a:pathLst>
                <a:path w="12192000" h="650240">
                  <a:moveTo>
                    <a:pt x="12192000" y="0"/>
                  </a:moveTo>
                  <a:lnTo>
                    <a:pt x="0" y="0"/>
                  </a:lnTo>
                  <a:lnTo>
                    <a:pt x="0" y="649732"/>
                  </a:lnTo>
                  <a:lnTo>
                    <a:pt x="12192000" y="649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31165" y="107060"/>
            <a:ext cx="11929745" cy="134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96590" marR="211454" indent="1015365">
              <a:lnSpc>
                <a:spcPct val="100000"/>
              </a:lnSpc>
              <a:spcBef>
                <a:spcPts val="100"/>
              </a:spcBef>
            </a:pPr>
            <a:r>
              <a:rPr sz="1800" b="1" i="1" spc="210" dirty="0">
                <a:solidFill>
                  <a:srgbClr val="FFFFFF"/>
                </a:solidFill>
                <a:latin typeface="Arial Narrow"/>
                <a:cs typeface="Arial Narrow"/>
              </a:rPr>
              <a:t>FRAMEWORK</a:t>
            </a:r>
            <a:r>
              <a:rPr sz="1800" b="1" i="1" spc="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: INVESTASI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RIIL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SUMBER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DAYA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MANUSIA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(SDM)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MENJADI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KUNCI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1800">
              <a:latin typeface="Arial"/>
              <a:cs typeface="Arial"/>
            </a:endParaRPr>
          </a:p>
          <a:p>
            <a:pPr marL="12700" marR="5080" indent="426720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fokus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pada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A9E4FC"/>
                </a:solidFill>
                <a:latin typeface="Arial"/>
                <a:cs typeface="Arial"/>
              </a:rPr>
              <a:t>penurunan</a:t>
            </a:r>
            <a:r>
              <a:rPr sz="1400" b="1" spc="-3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A9E4FC"/>
                </a:solidFill>
                <a:latin typeface="Arial"/>
                <a:cs typeface="Arial"/>
              </a:rPr>
              <a:t>kemiskinan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penciptaan</a:t>
            </a:r>
            <a:r>
              <a:rPr sz="1400" b="1" spc="-2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A9E4FC"/>
                </a:solidFill>
                <a:latin typeface="Arial"/>
                <a:cs typeface="Arial"/>
              </a:rPr>
              <a:t>lapangan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kerja,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peningkatan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A9E4FC"/>
                </a:solidFill>
                <a:latin typeface="Arial"/>
                <a:cs typeface="Arial"/>
              </a:rPr>
              <a:t>kualitas</a:t>
            </a:r>
            <a:r>
              <a:rPr sz="1400" b="1" spc="-4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SDM,</a:t>
            </a:r>
            <a:r>
              <a:rPr sz="1400" b="1" spc="30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dan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pertumbuhan</a:t>
            </a:r>
            <a:r>
              <a:rPr sz="1400" b="1" spc="-7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A9E4FC"/>
                </a:solidFill>
                <a:latin typeface="Arial"/>
                <a:cs typeface="Arial"/>
              </a:rPr>
              <a:t>ekonomi</a:t>
            </a:r>
            <a:r>
              <a:rPr sz="14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yang</a:t>
            </a:r>
            <a:r>
              <a:rPr sz="1400" b="1" spc="-5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A9E4FC"/>
                </a:solidFill>
                <a:latin typeface="Arial"/>
                <a:cs typeface="Arial"/>
              </a:rPr>
              <a:t>inklusif</a:t>
            </a:r>
            <a:r>
              <a:rPr sz="14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dan</a:t>
            </a:r>
            <a:r>
              <a:rPr sz="1400" b="1" spc="-4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berkelanjutan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r>
              <a:rPr sz="1400" b="1" spc="-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rill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menjadi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kunci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pencapaian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Trisula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05468" y="4193425"/>
            <a:ext cx="2934970" cy="467359"/>
          </a:xfrm>
          <a:prstGeom prst="rect">
            <a:avLst/>
          </a:prstGeom>
          <a:solidFill>
            <a:srgbClr val="048FC7"/>
          </a:solidFill>
        </p:spPr>
        <p:txBody>
          <a:bodyPr vert="horz" wrap="square" lIns="0" tIns="123189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969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Kualitas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8719" y="4193425"/>
            <a:ext cx="2934970" cy="467359"/>
          </a:xfrm>
          <a:prstGeom prst="rect">
            <a:avLst/>
          </a:prstGeom>
          <a:solidFill>
            <a:srgbClr val="048FC7"/>
          </a:solidFill>
        </p:spPr>
        <p:txBody>
          <a:bodyPr vert="horz" wrap="square" lIns="0" tIns="16510" rIns="0" bIns="0" rtlCol="0">
            <a:spAutoFit/>
          </a:bodyPr>
          <a:lstStyle/>
          <a:p>
            <a:pPr marL="788670" marR="163830" indent="-617220">
              <a:lnSpc>
                <a:spcPct val="100000"/>
              </a:lnSpc>
              <a:spcBef>
                <a:spcPts val="13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Swasembada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Pangan,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Air,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PSN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4453" y="5314569"/>
            <a:ext cx="105854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latin typeface="Arial"/>
                <a:cs typeface="Arial"/>
              </a:rPr>
              <a:t>Peningkatan</a:t>
            </a:r>
            <a:r>
              <a:rPr sz="1050" spc="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Nilai Tambah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Ekonomi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78066" y="5037709"/>
            <a:ext cx="2987040" cy="344805"/>
          </a:xfrm>
          <a:custGeom>
            <a:avLst/>
            <a:gdLst/>
            <a:ahLst/>
            <a:cxnLst/>
            <a:rect l="l" t="t" r="r" b="b"/>
            <a:pathLst>
              <a:path w="2987040" h="344804">
                <a:moveTo>
                  <a:pt x="0" y="57531"/>
                </a:moveTo>
                <a:lnTo>
                  <a:pt x="4504" y="35147"/>
                </a:lnTo>
                <a:lnTo>
                  <a:pt x="16795" y="16859"/>
                </a:lnTo>
                <a:lnTo>
                  <a:pt x="35040" y="4524"/>
                </a:lnTo>
                <a:lnTo>
                  <a:pt x="57404" y="0"/>
                </a:lnTo>
                <a:lnTo>
                  <a:pt x="2929001" y="0"/>
                </a:lnTo>
                <a:lnTo>
                  <a:pt x="2951384" y="4524"/>
                </a:lnTo>
                <a:lnTo>
                  <a:pt x="2969672" y="16859"/>
                </a:lnTo>
                <a:lnTo>
                  <a:pt x="2982007" y="35147"/>
                </a:lnTo>
                <a:lnTo>
                  <a:pt x="2986532" y="57531"/>
                </a:lnTo>
                <a:lnTo>
                  <a:pt x="2986532" y="287274"/>
                </a:lnTo>
                <a:lnTo>
                  <a:pt x="2982007" y="309637"/>
                </a:lnTo>
                <a:lnTo>
                  <a:pt x="2969672" y="327882"/>
                </a:lnTo>
                <a:lnTo>
                  <a:pt x="2951384" y="340173"/>
                </a:lnTo>
                <a:lnTo>
                  <a:pt x="2929001" y="344678"/>
                </a:lnTo>
                <a:lnTo>
                  <a:pt x="57404" y="344678"/>
                </a:lnTo>
                <a:lnTo>
                  <a:pt x="35040" y="340173"/>
                </a:lnTo>
                <a:lnTo>
                  <a:pt x="16795" y="327882"/>
                </a:lnTo>
                <a:lnTo>
                  <a:pt x="4504" y="309637"/>
                </a:lnTo>
                <a:lnTo>
                  <a:pt x="0" y="287274"/>
                </a:lnTo>
                <a:lnTo>
                  <a:pt x="0" y="5753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645909" y="5071998"/>
            <a:ext cx="2454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Penyerapan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Tenaga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789804" y="4026027"/>
            <a:ext cx="6464935" cy="1310005"/>
            <a:chOff x="4789804" y="4026027"/>
            <a:chExt cx="6464935" cy="1310005"/>
          </a:xfrm>
        </p:grpSpPr>
        <p:sp>
          <p:nvSpPr>
            <p:cNvPr id="20" name="object 20"/>
            <p:cNvSpPr/>
            <p:nvPr/>
          </p:nvSpPr>
          <p:spPr>
            <a:xfrm>
              <a:off x="5532754" y="4033774"/>
              <a:ext cx="341630" cy="130175"/>
            </a:xfrm>
            <a:custGeom>
              <a:avLst/>
              <a:gdLst/>
              <a:ahLst/>
              <a:cxnLst/>
              <a:rect l="l" t="t" r="r" b="b"/>
              <a:pathLst>
                <a:path w="341629" h="130175">
                  <a:moveTo>
                    <a:pt x="256159" y="0"/>
                  </a:moveTo>
                  <a:lnTo>
                    <a:pt x="85344" y="0"/>
                  </a:lnTo>
                  <a:lnTo>
                    <a:pt x="85344" y="65024"/>
                  </a:lnTo>
                  <a:lnTo>
                    <a:pt x="0" y="65024"/>
                  </a:lnTo>
                  <a:lnTo>
                    <a:pt x="170815" y="130048"/>
                  </a:lnTo>
                  <a:lnTo>
                    <a:pt x="341503" y="65024"/>
                  </a:lnTo>
                  <a:lnTo>
                    <a:pt x="256159" y="65024"/>
                  </a:lnTo>
                  <a:lnTo>
                    <a:pt x="256159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89804" y="4661662"/>
              <a:ext cx="1515110" cy="657225"/>
            </a:xfrm>
            <a:custGeom>
              <a:avLst/>
              <a:gdLst/>
              <a:ahLst/>
              <a:cxnLst/>
              <a:rect l="l" t="t" r="r" b="b"/>
              <a:pathLst>
                <a:path w="1515110" h="657225">
                  <a:moveTo>
                    <a:pt x="60452" y="0"/>
                  </a:moveTo>
                  <a:lnTo>
                    <a:pt x="0" y="0"/>
                  </a:lnTo>
                  <a:lnTo>
                    <a:pt x="0" y="287527"/>
                  </a:lnTo>
                  <a:lnTo>
                    <a:pt x="3760" y="334117"/>
                  </a:lnTo>
                  <a:lnTo>
                    <a:pt x="14648" y="378315"/>
                  </a:lnTo>
                  <a:lnTo>
                    <a:pt x="32071" y="419531"/>
                  </a:lnTo>
                  <a:lnTo>
                    <a:pt x="55437" y="457173"/>
                  </a:lnTo>
                  <a:lnTo>
                    <a:pt x="84153" y="490648"/>
                  </a:lnTo>
                  <a:lnTo>
                    <a:pt x="117628" y="519364"/>
                  </a:lnTo>
                  <a:lnTo>
                    <a:pt x="155270" y="542730"/>
                  </a:lnTo>
                  <a:lnTo>
                    <a:pt x="196486" y="560153"/>
                  </a:lnTo>
                  <a:lnTo>
                    <a:pt x="240684" y="571041"/>
                  </a:lnTo>
                  <a:lnTo>
                    <a:pt x="287274" y="574801"/>
                  </a:lnTo>
                  <a:lnTo>
                    <a:pt x="1350518" y="574801"/>
                  </a:lnTo>
                  <a:lnTo>
                    <a:pt x="1350518" y="656844"/>
                  </a:lnTo>
                  <a:lnTo>
                    <a:pt x="1514729" y="544576"/>
                  </a:lnTo>
                  <a:lnTo>
                    <a:pt x="1350518" y="432435"/>
                  </a:lnTo>
                  <a:lnTo>
                    <a:pt x="1350518" y="514350"/>
                  </a:lnTo>
                  <a:lnTo>
                    <a:pt x="287274" y="514350"/>
                  </a:lnTo>
                  <a:lnTo>
                    <a:pt x="241575" y="509745"/>
                  </a:lnTo>
                  <a:lnTo>
                    <a:pt x="199005" y="496536"/>
                  </a:lnTo>
                  <a:lnTo>
                    <a:pt x="160476" y="475633"/>
                  </a:lnTo>
                  <a:lnTo>
                    <a:pt x="126904" y="447944"/>
                  </a:lnTo>
                  <a:lnTo>
                    <a:pt x="99202" y="414380"/>
                  </a:lnTo>
                  <a:lnTo>
                    <a:pt x="78283" y="375850"/>
                  </a:lnTo>
                  <a:lnTo>
                    <a:pt x="65062" y="333263"/>
                  </a:lnTo>
                  <a:lnTo>
                    <a:pt x="60452" y="287527"/>
                  </a:lnTo>
                  <a:lnTo>
                    <a:pt x="604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02265" y="4026027"/>
              <a:ext cx="341630" cy="130175"/>
            </a:xfrm>
            <a:custGeom>
              <a:avLst/>
              <a:gdLst/>
              <a:ahLst/>
              <a:cxnLst/>
              <a:rect l="l" t="t" r="r" b="b"/>
              <a:pathLst>
                <a:path w="341629" h="130175">
                  <a:moveTo>
                    <a:pt x="256031" y="0"/>
                  </a:moveTo>
                  <a:lnTo>
                    <a:pt x="85343" y="0"/>
                  </a:lnTo>
                  <a:lnTo>
                    <a:pt x="85343" y="64897"/>
                  </a:lnTo>
                  <a:lnTo>
                    <a:pt x="0" y="64897"/>
                  </a:lnTo>
                  <a:lnTo>
                    <a:pt x="170687" y="129921"/>
                  </a:lnTo>
                  <a:lnTo>
                    <a:pt x="341375" y="64897"/>
                  </a:lnTo>
                  <a:lnTo>
                    <a:pt x="256031" y="64897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438004" y="4661662"/>
              <a:ext cx="1816735" cy="674370"/>
            </a:xfrm>
            <a:custGeom>
              <a:avLst/>
              <a:gdLst/>
              <a:ahLst/>
              <a:cxnLst/>
              <a:rect l="l" t="t" r="r" b="b"/>
              <a:pathLst>
                <a:path w="1816734" h="674370">
                  <a:moveTo>
                    <a:pt x="1816227" y="0"/>
                  </a:moveTo>
                  <a:lnTo>
                    <a:pt x="1755521" y="0"/>
                  </a:lnTo>
                  <a:lnTo>
                    <a:pt x="1755521" y="292988"/>
                  </a:lnTo>
                  <a:lnTo>
                    <a:pt x="1750760" y="340212"/>
                  </a:lnTo>
                  <a:lnTo>
                    <a:pt x="1737107" y="384196"/>
                  </a:lnTo>
                  <a:lnTo>
                    <a:pt x="1715504" y="423998"/>
                  </a:lnTo>
                  <a:lnTo>
                    <a:pt x="1686893" y="458676"/>
                  </a:lnTo>
                  <a:lnTo>
                    <a:pt x="1652215" y="487287"/>
                  </a:lnTo>
                  <a:lnTo>
                    <a:pt x="1612413" y="508890"/>
                  </a:lnTo>
                  <a:lnTo>
                    <a:pt x="1568429" y="522543"/>
                  </a:lnTo>
                  <a:lnTo>
                    <a:pt x="1521205" y="527304"/>
                  </a:lnTo>
                  <a:lnTo>
                    <a:pt x="180848" y="527304"/>
                  </a:lnTo>
                  <a:lnTo>
                    <a:pt x="180848" y="441198"/>
                  </a:lnTo>
                  <a:lnTo>
                    <a:pt x="0" y="557657"/>
                  </a:lnTo>
                  <a:lnTo>
                    <a:pt x="180848" y="674116"/>
                  </a:lnTo>
                  <a:lnTo>
                    <a:pt x="180848" y="588010"/>
                  </a:lnTo>
                  <a:lnTo>
                    <a:pt x="1521205" y="588010"/>
                  </a:lnTo>
                  <a:lnTo>
                    <a:pt x="1569061" y="584148"/>
                  </a:lnTo>
                  <a:lnTo>
                    <a:pt x="1614457" y="572970"/>
                  </a:lnTo>
                  <a:lnTo>
                    <a:pt x="1656787" y="555081"/>
                  </a:lnTo>
                  <a:lnTo>
                    <a:pt x="1695443" y="531089"/>
                  </a:lnTo>
                  <a:lnTo>
                    <a:pt x="1729819" y="501602"/>
                  </a:lnTo>
                  <a:lnTo>
                    <a:pt x="1759306" y="467226"/>
                  </a:lnTo>
                  <a:lnTo>
                    <a:pt x="1783298" y="428570"/>
                  </a:lnTo>
                  <a:lnTo>
                    <a:pt x="1801187" y="386240"/>
                  </a:lnTo>
                  <a:lnTo>
                    <a:pt x="1812365" y="340844"/>
                  </a:lnTo>
                  <a:lnTo>
                    <a:pt x="1816227" y="292988"/>
                  </a:lnTo>
                  <a:lnTo>
                    <a:pt x="18162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059426" y="4753102"/>
            <a:ext cx="100266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Arial"/>
                <a:cs typeface="Arial"/>
              </a:rPr>
              <a:t>Penciptaan lapangan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60432" y="4752594"/>
            <a:ext cx="143446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59079">
              <a:lnSpc>
                <a:spcPts val="1390"/>
              </a:lnSpc>
              <a:spcBef>
                <a:spcPts val="185"/>
              </a:spcBef>
            </a:pPr>
            <a:r>
              <a:rPr sz="1200" dirty="0">
                <a:latin typeface="Arial"/>
                <a:cs typeface="Arial"/>
              </a:rPr>
              <a:t>Mendorong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SDM </a:t>
            </a:r>
            <a:r>
              <a:rPr sz="1200" spc="-10" dirty="0">
                <a:latin typeface="Arial"/>
                <a:cs typeface="Arial"/>
              </a:rPr>
              <a:t>masuk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dunia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31556" y="5888723"/>
            <a:ext cx="2986405" cy="447040"/>
          </a:xfrm>
          <a:custGeom>
            <a:avLst/>
            <a:gdLst/>
            <a:ahLst/>
            <a:cxnLst/>
            <a:rect l="l" t="t" r="r" b="b"/>
            <a:pathLst>
              <a:path w="2986404" h="447039">
                <a:moveTo>
                  <a:pt x="0" y="74498"/>
                </a:moveTo>
                <a:lnTo>
                  <a:pt x="5842" y="45498"/>
                </a:lnTo>
                <a:lnTo>
                  <a:pt x="21780" y="21818"/>
                </a:lnTo>
                <a:lnTo>
                  <a:pt x="45434" y="5853"/>
                </a:lnTo>
                <a:lnTo>
                  <a:pt x="74422" y="0"/>
                </a:lnTo>
                <a:lnTo>
                  <a:pt x="2911983" y="0"/>
                </a:lnTo>
                <a:lnTo>
                  <a:pt x="2940970" y="5853"/>
                </a:lnTo>
                <a:lnTo>
                  <a:pt x="2964624" y="21818"/>
                </a:lnTo>
                <a:lnTo>
                  <a:pt x="2980562" y="45498"/>
                </a:lnTo>
                <a:lnTo>
                  <a:pt x="2986404" y="74498"/>
                </a:lnTo>
                <a:lnTo>
                  <a:pt x="2986404" y="372491"/>
                </a:lnTo>
                <a:lnTo>
                  <a:pt x="2980562" y="401485"/>
                </a:lnTo>
                <a:lnTo>
                  <a:pt x="2964624" y="425165"/>
                </a:lnTo>
                <a:lnTo>
                  <a:pt x="2940970" y="441133"/>
                </a:lnTo>
                <a:lnTo>
                  <a:pt x="2911983" y="446989"/>
                </a:lnTo>
                <a:lnTo>
                  <a:pt x="74422" y="446989"/>
                </a:lnTo>
                <a:lnTo>
                  <a:pt x="45434" y="441133"/>
                </a:lnTo>
                <a:lnTo>
                  <a:pt x="21780" y="425165"/>
                </a:lnTo>
                <a:lnTo>
                  <a:pt x="5842" y="401485"/>
                </a:lnTo>
                <a:lnTo>
                  <a:pt x="0" y="372491"/>
                </a:lnTo>
                <a:lnTo>
                  <a:pt x="0" y="7449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551926" y="5989421"/>
            <a:ext cx="19653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Penurunan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Kemiskinan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89804" y="5888240"/>
            <a:ext cx="3159125" cy="446405"/>
          </a:xfrm>
          <a:custGeom>
            <a:avLst/>
            <a:gdLst/>
            <a:ahLst/>
            <a:cxnLst/>
            <a:rect l="l" t="t" r="r" b="b"/>
            <a:pathLst>
              <a:path w="3159125" h="446404">
                <a:moveTo>
                  <a:pt x="0" y="74307"/>
                </a:moveTo>
                <a:lnTo>
                  <a:pt x="5840" y="45386"/>
                </a:lnTo>
                <a:lnTo>
                  <a:pt x="21764" y="21766"/>
                </a:lnTo>
                <a:lnTo>
                  <a:pt x="45380" y="5840"/>
                </a:lnTo>
                <a:lnTo>
                  <a:pt x="74295" y="0"/>
                </a:lnTo>
                <a:lnTo>
                  <a:pt x="3084449" y="0"/>
                </a:lnTo>
                <a:lnTo>
                  <a:pt x="3113363" y="5840"/>
                </a:lnTo>
                <a:lnTo>
                  <a:pt x="3136979" y="21766"/>
                </a:lnTo>
                <a:lnTo>
                  <a:pt x="3152903" y="45386"/>
                </a:lnTo>
                <a:lnTo>
                  <a:pt x="3158744" y="74307"/>
                </a:lnTo>
                <a:lnTo>
                  <a:pt x="3158744" y="371513"/>
                </a:lnTo>
                <a:lnTo>
                  <a:pt x="3152903" y="400440"/>
                </a:lnTo>
                <a:lnTo>
                  <a:pt x="3136979" y="424059"/>
                </a:lnTo>
                <a:lnTo>
                  <a:pt x="3113363" y="439982"/>
                </a:lnTo>
                <a:lnTo>
                  <a:pt x="3084449" y="445820"/>
                </a:lnTo>
                <a:lnTo>
                  <a:pt x="74295" y="445820"/>
                </a:lnTo>
                <a:lnTo>
                  <a:pt x="45380" y="439982"/>
                </a:lnTo>
                <a:lnTo>
                  <a:pt x="21764" y="424059"/>
                </a:lnTo>
                <a:lnTo>
                  <a:pt x="5840" y="400440"/>
                </a:lnTo>
                <a:lnTo>
                  <a:pt x="0" y="371513"/>
                </a:lnTo>
                <a:lnTo>
                  <a:pt x="0" y="7430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212841" y="5881827"/>
            <a:ext cx="25888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955" marR="5080" indent="-51689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Pertumbuhan</a:t>
            </a:r>
            <a:r>
              <a:rPr sz="1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001F5F"/>
                </a:solidFill>
                <a:latin typeface="Arial"/>
                <a:cs typeface="Arial"/>
              </a:rPr>
              <a:t>Ekonomi</a:t>
            </a:r>
            <a:r>
              <a:rPr sz="1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Inklusif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4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Berkelanjutan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63434" y="4369815"/>
            <a:ext cx="1542415" cy="114300"/>
          </a:xfrm>
          <a:custGeom>
            <a:avLst/>
            <a:gdLst/>
            <a:ahLst/>
            <a:cxnLst/>
            <a:rect l="l" t="t" r="r" b="b"/>
            <a:pathLst>
              <a:path w="1542415" h="114300">
                <a:moveTo>
                  <a:pt x="114300" y="0"/>
                </a:moveTo>
                <a:lnTo>
                  <a:pt x="0" y="57149"/>
                </a:lnTo>
                <a:lnTo>
                  <a:pt x="114300" y="114299"/>
                </a:lnTo>
                <a:lnTo>
                  <a:pt x="114300" y="76199"/>
                </a:lnTo>
                <a:lnTo>
                  <a:pt x="95250" y="76199"/>
                </a:lnTo>
                <a:lnTo>
                  <a:pt x="95250" y="38099"/>
                </a:lnTo>
                <a:lnTo>
                  <a:pt x="114300" y="38099"/>
                </a:lnTo>
                <a:lnTo>
                  <a:pt x="114300" y="0"/>
                </a:lnTo>
                <a:close/>
              </a:path>
              <a:path w="1542415" h="114300">
                <a:moveTo>
                  <a:pt x="1427734" y="0"/>
                </a:moveTo>
                <a:lnTo>
                  <a:pt x="1427734" y="114299"/>
                </a:lnTo>
                <a:lnTo>
                  <a:pt x="1503934" y="76199"/>
                </a:lnTo>
                <a:lnTo>
                  <a:pt x="1446784" y="76199"/>
                </a:lnTo>
                <a:lnTo>
                  <a:pt x="1446784" y="38099"/>
                </a:lnTo>
                <a:lnTo>
                  <a:pt x="1503934" y="38099"/>
                </a:lnTo>
                <a:lnTo>
                  <a:pt x="1427734" y="0"/>
                </a:lnTo>
                <a:close/>
              </a:path>
              <a:path w="1542415" h="114300">
                <a:moveTo>
                  <a:pt x="114300" y="38099"/>
                </a:moveTo>
                <a:lnTo>
                  <a:pt x="95250" y="38099"/>
                </a:lnTo>
                <a:lnTo>
                  <a:pt x="95250" y="76199"/>
                </a:lnTo>
                <a:lnTo>
                  <a:pt x="114300" y="76199"/>
                </a:lnTo>
                <a:lnTo>
                  <a:pt x="114300" y="38099"/>
                </a:lnTo>
                <a:close/>
              </a:path>
              <a:path w="1542415" h="114300">
                <a:moveTo>
                  <a:pt x="1427734" y="38099"/>
                </a:moveTo>
                <a:lnTo>
                  <a:pt x="114300" y="38099"/>
                </a:lnTo>
                <a:lnTo>
                  <a:pt x="114300" y="76199"/>
                </a:lnTo>
                <a:lnTo>
                  <a:pt x="1427734" y="76199"/>
                </a:lnTo>
                <a:lnTo>
                  <a:pt x="1427734" y="38099"/>
                </a:lnTo>
                <a:close/>
              </a:path>
              <a:path w="1542415" h="114300">
                <a:moveTo>
                  <a:pt x="1503934" y="38099"/>
                </a:moveTo>
                <a:lnTo>
                  <a:pt x="1446784" y="38099"/>
                </a:lnTo>
                <a:lnTo>
                  <a:pt x="1446784" y="76199"/>
                </a:lnTo>
                <a:lnTo>
                  <a:pt x="1503934" y="76199"/>
                </a:lnTo>
                <a:lnTo>
                  <a:pt x="1542034" y="57149"/>
                </a:lnTo>
                <a:lnTo>
                  <a:pt x="150393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200902" y="1608835"/>
            <a:ext cx="3777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latin typeface="Arial"/>
                <a:cs typeface="Arial"/>
              </a:rPr>
              <a:t>TRISULA</a:t>
            </a:r>
            <a:r>
              <a:rPr sz="2400" b="1" spc="-125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PEMBANGUNAN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4228719" y="3227692"/>
          <a:ext cx="7411720" cy="759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59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Investasi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739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Sektor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Riil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SDM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8028178" y="5400547"/>
            <a:ext cx="148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Peningkatan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daya </a:t>
            </a:r>
            <a:r>
              <a:rPr sz="1200" spc="-20" dirty="0">
                <a:latin typeface="Arial"/>
                <a:cs typeface="Arial"/>
              </a:rPr>
              <a:t>beli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33324" y="1868932"/>
            <a:ext cx="9349105" cy="4660900"/>
            <a:chOff x="333324" y="1868932"/>
            <a:chExt cx="9349105" cy="4660900"/>
          </a:xfrm>
        </p:grpSpPr>
        <p:sp>
          <p:nvSpPr>
            <p:cNvPr id="35" name="object 35"/>
            <p:cNvSpPr/>
            <p:nvPr/>
          </p:nvSpPr>
          <p:spPr>
            <a:xfrm>
              <a:off x="6312027" y="5382386"/>
              <a:ext cx="3369945" cy="506730"/>
            </a:xfrm>
            <a:custGeom>
              <a:avLst/>
              <a:gdLst/>
              <a:ahLst/>
              <a:cxnLst/>
              <a:rect l="l" t="t" r="r" b="b"/>
              <a:pathLst>
                <a:path w="3369945" h="506729">
                  <a:moveTo>
                    <a:pt x="3369818" y="392036"/>
                  </a:moveTo>
                  <a:lnTo>
                    <a:pt x="3331718" y="392036"/>
                  </a:lnTo>
                  <a:lnTo>
                    <a:pt x="3331718" y="272237"/>
                  </a:lnTo>
                  <a:lnTo>
                    <a:pt x="3331718" y="234137"/>
                  </a:lnTo>
                  <a:lnTo>
                    <a:pt x="1578356" y="234137"/>
                  </a:lnTo>
                  <a:lnTo>
                    <a:pt x="1578356" y="233895"/>
                  </a:lnTo>
                  <a:lnTo>
                    <a:pt x="1578356" y="0"/>
                  </a:lnTo>
                  <a:lnTo>
                    <a:pt x="1540256" y="0"/>
                  </a:lnTo>
                  <a:lnTo>
                    <a:pt x="1540256" y="233895"/>
                  </a:lnTo>
                  <a:lnTo>
                    <a:pt x="38100" y="233895"/>
                  </a:lnTo>
                  <a:lnTo>
                    <a:pt x="38100" y="391553"/>
                  </a:lnTo>
                  <a:lnTo>
                    <a:pt x="0" y="391553"/>
                  </a:lnTo>
                  <a:lnTo>
                    <a:pt x="57150" y="505853"/>
                  </a:lnTo>
                  <a:lnTo>
                    <a:pt x="104775" y="410603"/>
                  </a:lnTo>
                  <a:lnTo>
                    <a:pt x="114300" y="391553"/>
                  </a:lnTo>
                  <a:lnTo>
                    <a:pt x="76200" y="391553"/>
                  </a:lnTo>
                  <a:lnTo>
                    <a:pt x="76200" y="271995"/>
                  </a:lnTo>
                  <a:lnTo>
                    <a:pt x="1540256" y="271995"/>
                  </a:lnTo>
                  <a:lnTo>
                    <a:pt x="1540256" y="272237"/>
                  </a:lnTo>
                  <a:lnTo>
                    <a:pt x="3293618" y="272237"/>
                  </a:lnTo>
                  <a:lnTo>
                    <a:pt x="3293618" y="392036"/>
                  </a:lnTo>
                  <a:lnTo>
                    <a:pt x="3255518" y="392036"/>
                  </a:lnTo>
                  <a:lnTo>
                    <a:pt x="3312668" y="506336"/>
                  </a:lnTo>
                  <a:lnTo>
                    <a:pt x="3360293" y="411086"/>
                  </a:lnTo>
                  <a:lnTo>
                    <a:pt x="3369818" y="3920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3324" y="3227959"/>
              <a:ext cx="2987040" cy="3302000"/>
            </a:xfrm>
            <a:custGeom>
              <a:avLst/>
              <a:gdLst/>
              <a:ahLst/>
              <a:cxnLst/>
              <a:rect l="l" t="t" r="r" b="b"/>
              <a:pathLst>
                <a:path w="2987040" h="3302000">
                  <a:moveTo>
                    <a:pt x="0" y="3301682"/>
                  </a:moveTo>
                  <a:lnTo>
                    <a:pt x="2987039" y="3301682"/>
                  </a:lnTo>
                  <a:lnTo>
                    <a:pt x="2987039" y="0"/>
                  </a:lnTo>
                  <a:lnTo>
                    <a:pt x="0" y="0"/>
                  </a:lnTo>
                  <a:lnTo>
                    <a:pt x="0" y="3301682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33324" y="1868932"/>
              <a:ext cx="2987040" cy="1359535"/>
            </a:xfrm>
            <a:custGeom>
              <a:avLst/>
              <a:gdLst/>
              <a:ahLst/>
              <a:cxnLst/>
              <a:rect l="l" t="t" r="r" b="b"/>
              <a:pathLst>
                <a:path w="2987040" h="1359535">
                  <a:moveTo>
                    <a:pt x="2987039" y="0"/>
                  </a:moveTo>
                  <a:lnTo>
                    <a:pt x="0" y="0"/>
                  </a:lnTo>
                  <a:lnTo>
                    <a:pt x="0" y="1359027"/>
                  </a:lnTo>
                  <a:lnTo>
                    <a:pt x="2987039" y="1359027"/>
                  </a:lnTo>
                  <a:lnTo>
                    <a:pt x="298703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33324" y="1868932"/>
            <a:ext cx="2987040" cy="135953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833755">
              <a:lnSpc>
                <a:spcPct val="100000"/>
              </a:lnSpc>
              <a:spcBef>
                <a:spcPts val="115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Kebutuhan</a:t>
            </a:r>
            <a:endParaRPr sz="1800">
              <a:latin typeface="Arial"/>
              <a:cs typeface="Arial"/>
            </a:endParaRPr>
          </a:p>
          <a:p>
            <a:pPr marL="833755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endParaRPr sz="1800">
              <a:latin typeface="Arial"/>
              <a:cs typeface="Arial"/>
            </a:endParaRPr>
          </a:p>
          <a:p>
            <a:pPr marL="833755">
              <a:lnSpc>
                <a:spcPct val="100000"/>
              </a:lnSpc>
              <a:spcBef>
                <a:spcPts val="310"/>
              </a:spcBef>
            </a:pP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dalam </a:t>
            </a:r>
            <a:r>
              <a:rPr sz="1400" i="1" spc="-65" dirty="0">
                <a:solidFill>
                  <a:srgbClr val="FFFFFF"/>
                </a:solidFill>
                <a:latin typeface="Arial"/>
                <a:cs typeface="Arial"/>
              </a:rPr>
              <a:t>RPJMN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2025-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400">
              <a:latin typeface="Arial"/>
              <a:cs typeface="Arial"/>
            </a:endParaRPr>
          </a:p>
          <a:p>
            <a:pPr marL="833755">
              <a:lnSpc>
                <a:spcPct val="100000"/>
              </a:lnSpc>
              <a:spcBef>
                <a:spcPts val="5"/>
              </a:spcBef>
            </a:pPr>
            <a:r>
              <a:rPr sz="1400" b="1" i="1" spc="110" dirty="0">
                <a:solidFill>
                  <a:srgbClr val="FFFFFF"/>
                </a:solidFill>
                <a:latin typeface="Arial Narrow"/>
                <a:cs typeface="Arial Narrow"/>
              </a:rPr>
              <a:t>Rp.</a:t>
            </a:r>
            <a:r>
              <a:rPr sz="1400" b="1" i="1" spc="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b="1" i="1" spc="125" dirty="0">
                <a:solidFill>
                  <a:srgbClr val="FFFFFF"/>
                </a:solidFill>
                <a:latin typeface="Arial Narrow"/>
                <a:cs typeface="Arial Narrow"/>
              </a:rPr>
              <a:t>47.573,45</a:t>
            </a:r>
            <a:r>
              <a:rPr sz="1400" b="1" i="1" spc="1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Triliun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33565" y="2104344"/>
            <a:ext cx="1259840" cy="3557904"/>
            <a:chOff x="333565" y="2104344"/>
            <a:chExt cx="1259840" cy="3557904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2709" y="2866239"/>
              <a:ext cx="247439" cy="18678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12456" y="2986602"/>
              <a:ext cx="322580" cy="243204"/>
            </a:xfrm>
            <a:custGeom>
              <a:avLst/>
              <a:gdLst/>
              <a:ahLst/>
              <a:cxnLst/>
              <a:rect l="l" t="t" r="r" b="b"/>
              <a:pathLst>
                <a:path w="322580" h="243205">
                  <a:moveTo>
                    <a:pt x="3253" y="0"/>
                  </a:moveTo>
                  <a:lnTo>
                    <a:pt x="3527" y="42882"/>
                  </a:lnTo>
                  <a:lnTo>
                    <a:pt x="50455" y="103113"/>
                  </a:lnTo>
                  <a:lnTo>
                    <a:pt x="89290" y="136662"/>
                  </a:lnTo>
                  <a:lnTo>
                    <a:pt x="129076" y="167267"/>
                  </a:lnTo>
                  <a:lnTo>
                    <a:pt x="169633" y="195060"/>
                  </a:lnTo>
                  <a:lnTo>
                    <a:pt x="210781" y="220170"/>
                  </a:lnTo>
                  <a:lnTo>
                    <a:pt x="252339" y="242726"/>
                  </a:lnTo>
                  <a:lnTo>
                    <a:pt x="322492" y="242726"/>
                  </a:lnTo>
                  <a:lnTo>
                    <a:pt x="281232" y="222522"/>
                  </a:lnTo>
                  <a:lnTo>
                    <a:pt x="240035" y="199715"/>
                  </a:lnTo>
                  <a:lnTo>
                    <a:pt x="199064" y="174158"/>
                  </a:lnTo>
                  <a:lnTo>
                    <a:pt x="158480" y="145704"/>
                  </a:lnTo>
                  <a:lnTo>
                    <a:pt x="118445" y="114208"/>
                  </a:lnTo>
                  <a:lnTo>
                    <a:pt x="79121" y="79523"/>
                  </a:lnTo>
                  <a:lnTo>
                    <a:pt x="40670" y="41502"/>
                  </a:lnTo>
                  <a:lnTo>
                    <a:pt x="325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4149" y="2161209"/>
              <a:ext cx="593725" cy="1068705"/>
            </a:xfrm>
            <a:custGeom>
              <a:avLst/>
              <a:gdLst/>
              <a:ahLst/>
              <a:cxnLst/>
              <a:rect l="l" t="t" r="r" b="b"/>
              <a:pathLst>
                <a:path w="593725" h="1068705">
                  <a:moveTo>
                    <a:pt x="463499" y="705523"/>
                  </a:moveTo>
                  <a:lnTo>
                    <a:pt x="411911" y="654469"/>
                  </a:lnTo>
                  <a:lnTo>
                    <a:pt x="367169" y="636841"/>
                  </a:lnTo>
                  <a:lnTo>
                    <a:pt x="321487" y="620458"/>
                  </a:lnTo>
                  <a:lnTo>
                    <a:pt x="296646" y="611873"/>
                  </a:lnTo>
                  <a:lnTo>
                    <a:pt x="262775" y="599732"/>
                  </a:lnTo>
                  <a:lnTo>
                    <a:pt x="223100" y="582142"/>
                  </a:lnTo>
                  <a:lnTo>
                    <a:pt x="180848" y="557149"/>
                  </a:lnTo>
                  <a:lnTo>
                    <a:pt x="174879" y="552919"/>
                  </a:lnTo>
                  <a:lnTo>
                    <a:pt x="171297" y="550379"/>
                  </a:lnTo>
                  <a:lnTo>
                    <a:pt x="139852" y="523506"/>
                  </a:lnTo>
                  <a:lnTo>
                    <a:pt x="111912" y="492150"/>
                  </a:lnTo>
                  <a:lnTo>
                    <a:pt x="90754" y="460184"/>
                  </a:lnTo>
                  <a:lnTo>
                    <a:pt x="77660" y="434809"/>
                  </a:lnTo>
                  <a:lnTo>
                    <a:pt x="75768" y="430745"/>
                  </a:lnTo>
                  <a:lnTo>
                    <a:pt x="73964" y="426593"/>
                  </a:lnTo>
                  <a:lnTo>
                    <a:pt x="72224" y="422287"/>
                  </a:lnTo>
                  <a:lnTo>
                    <a:pt x="70472" y="418071"/>
                  </a:lnTo>
                  <a:lnTo>
                    <a:pt x="57061" y="376377"/>
                  </a:lnTo>
                  <a:lnTo>
                    <a:pt x="44856" y="300075"/>
                  </a:lnTo>
                  <a:lnTo>
                    <a:pt x="43408" y="256324"/>
                  </a:lnTo>
                  <a:lnTo>
                    <a:pt x="46850" y="192811"/>
                  </a:lnTo>
                  <a:lnTo>
                    <a:pt x="55702" y="143167"/>
                  </a:lnTo>
                  <a:lnTo>
                    <a:pt x="68948" y="105829"/>
                  </a:lnTo>
                  <a:lnTo>
                    <a:pt x="90309" y="73875"/>
                  </a:lnTo>
                  <a:lnTo>
                    <a:pt x="110464" y="58204"/>
                  </a:lnTo>
                  <a:lnTo>
                    <a:pt x="110782" y="58000"/>
                  </a:lnTo>
                  <a:lnTo>
                    <a:pt x="111137" y="57848"/>
                  </a:lnTo>
                  <a:lnTo>
                    <a:pt x="111467" y="57645"/>
                  </a:lnTo>
                  <a:lnTo>
                    <a:pt x="112814" y="56934"/>
                  </a:lnTo>
                  <a:lnTo>
                    <a:pt x="113487" y="56616"/>
                  </a:lnTo>
                  <a:lnTo>
                    <a:pt x="114592" y="56057"/>
                  </a:lnTo>
                  <a:lnTo>
                    <a:pt x="118719" y="54241"/>
                  </a:lnTo>
                  <a:lnTo>
                    <a:pt x="120484" y="53555"/>
                  </a:lnTo>
                  <a:lnTo>
                    <a:pt x="123202" y="52603"/>
                  </a:lnTo>
                  <a:lnTo>
                    <a:pt x="124561" y="52171"/>
                  </a:lnTo>
                  <a:lnTo>
                    <a:pt x="125539" y="51892"/>
                  </a:lnTo>
                  <a:lnTo>
                    <a:pt x="126212" y="51676"/>
                  </a:lnTo>
                  <a:lnTo>
                    <a:pt x="128460" y="51066"/>
                  </a:lnTo>
                  <a:lnTo>
                    <a:pt x="132969" y="50012"/>
                  </a:lnTo>
                  <a:lnTo>
                    <a:pt x="136055" y="49428"/>
                  </a:lnTo>
                  <a:lnTo>
                    <a:pt x="138404" y="49136"/>
                  </a:lnTo>
                  <a:lnTo>
                    <a:pt x="138036" y="49136"/>
                  </a:lnTo>
                  <a:lnTo>
                    <a:pt x="146583" y="48272"/>
                  </a:lnTo>
                  <a:lnTo>
                    <a:pt x="155092" y="48272"/>
                  </a:lnTo>
                  <a:lnTo>
                    <a:pt x="163309" y="49136"/>
                  </a:lnTo>
                  <a:lnTo>
                    <a:pt x="163550" y="49136"/>
                  </a:lnTo>
                  <a:lnTo>
                    <a:pt x="165366" y="49428"/>
                  </a:lnTo>
                  <a:lnTo>
                    <a:pt x="167144" y="49669"/>
                  </a:lnTo>
                  <a:lnTo>
                    <a:pt x="169430" y="50012"/>
                  </a:lnTo>
                  <a:lnTo>
                    <a:pt x="177355" y="51676"/>
                  </a:lnTo>
                  <a:lnTo>
                    <a:pt x="180797" y="52603"/>
                  </a:lnTo>
                  <a:lnTo>
                    <a:pt x="184073" y="53555"/>
                  </a:lnTo>
                  <a:lnTo>
                    <a:pt x="184708" y="53784"/>
                  </a:lnTo>
                  <a:lnTo>
                    <a:pt x="185369" y="53949"/>
                  </a:lnTo>
                  <a:lnTo>
                    <a:pt x="217068" y="67856"/>
                  </a:lnTo>
                  <a:lnTo>
                    <a:pt x="199478" y="48272"/>
                  </a:lnTo>
                  <a:lnTo>
                    <a:pt x="188379" y="35915"/>
                  </a:lnTo>
                  <a:lnTo>
                    <a:pt x="159296" y="13512"/>
                  </a:lnTo>
                  <a:lnTo>
                    <a:pt x="130683" y="1371"/>
                  </a:lnTo>
                  <a:lnTo>
                    <a:pt x="103187" y="0"/>
                  </a:lnTo>
                  <a:lnTo>
                    <a:pt x="77470" y="9880"/>
                  </a:lnTo>
                  <a:lnTo>
                    <a:pt x="54178" y="31508"/>
                  </a:lnTo>
                  <a:lnTo>
                    <a:pt x="34061" y="65227"/>
                  </a:lnTo>
                  <a:lnTo>
                    <a:pt x="33959" y="65392"/>
                  </a:lnTo>
                  <a:lnTo>
                    <a:pt x="17475" y="112014"/>
                  </a:lnTo>
                  <a:lnTo>
                    <a:pt x="5372" y="171869"/>
                  </a:lnTo>
                  <a:lnTo>
                    <a:pt x="0" y="236715"/>
                  </a:lnTo>
                  <a:lnTo>
                    <a:pt x="2565" y="297713"/>
                  </a:lnTo>
                  <a:lnTo>
                    <a:pt x="11899" y="354571"/>
                  </a:lnTo>
                  <a:lnTo>
                    <a:pt x="26847" y="406971"/>
                  </a:lnTo>
                  <a:lnTo>
                    <a:pt x="46266" y="454596"/>
                  </a:lnTo>
                  <a:lnTo>
                    <a:pt x="68986" y="497128"/>
                  </a:lnTo>
                  <a:lnTo>
                    <a:pt x="93853" y="534250"/>
                  </a:lnTo>
                  <a:lnTo>
                    <a:pt x="119735" y="565670"/>
                  </a:lnTo>
                  <a:lnTo>
                    <a:pt x="190131" y="622249"/>
                  </a:lnTo>
                  <a:lnTo>
                    <a:pt x="237578" y="643356"/>
                  </a:lnTo>
                  <a:lnTo>
                    <a:pt x="286105" y="658736"/>
                  </a:lnTo>
                  <a:lnTo>
                    <a:pt x="334022" y="672731"/>
                  </a:lnTo>
                  <a:lnTo>
                    <a:pt x="379628" y="689660"/>
                  </a:lnTo>
                  <a:lnTo>
                    <a:pt x="421246" y="713892"/>
                  </a:lnTo>
                  <a:lnTo>
                    <a:pt x="440436" y="744524"/>
                  </a:lnTo>
                  <a:lnTo>
                    <a:pt x="419481" y="767753"/>
                  </a:lnTo>
                  <a:lnTo>
                    <a:pt x="378460" y="784009"/>
                  </a:lnTo>
                  <a:lnTo>
                    <a:pt x="337464" y="793686"/>
                  </a:lnTo>
                  <a:lnTo>
                    <a:pt x="316560" y="797217"/>
                  </a:lnTo>
                  <a:lnTo>
                    <a:pt x="366534" y="795807"/>
                  </a:lnTo>
                  <a:lnTo>
                    <a:pt x="408673" y="788631"/>
                  </a:lnTo>
                  <a:lnTo>
                    <a:pt x="440524" y="772998"/>
                  </a:lnTo>
                  <a:lnTo>
                    <a:pt x="459625" y="746188"/>
                  </a:lnTo>
                  <a:lnTo>
                    <a:pt x="463499" y="705523"/>
                  </a:lnTo>
                  <a:close/>
                </a:path>
                <a:path w="593725" h="1068705">
                  <a:moveTo>
                    <a:pt x="593305" y="1068120"/>
                  </a:moveTo>
                  <a:lnTo>
                    <a:pt x="550329" y="1051521"/>
                  </a:lnTo>
                  <a:lnTo>
                    <a:pt x="506958" y="1032344"/>
                  </a:lnTo>
                  <a:lnTo>
                    <a:pt x="463359" y="1010437"/>
                  </a:lnTo>
                  <a:lnTo>
                    <a:pt x="419747" y="985608"/>
                  </a:lnTo>
                  <a:lnTo>
                    <a:pt x="376288" y="957707"/>
                  </a:lnTo>
                  <a:lnTo>
                    <a:pt x="333184" y="926541"/>
                  </a:lnTo>
                  <a:lnTo>
                    <a:pt x="290614" y="891959"/>
                  </a:lnTo>
                  <a:lnTo>
                    <a:pt x="261924" y="865682"/>
                  </a:lnTo>
                  <a:lnTo>
                    <a:pt x="218655" y="821143"/>
                  </a:lnTo>
                  <a:lnTo>
                    <a:pt x="206133" y="801649"/>
                  </a:lnTo>
                  <a:lnTo>
                    <a:pt x="197231" y="806310"/>
                  </a:lnTo>
                  <a:lnTo>
                    <a:pt x="190296" y="811949"/>
                  </a:lnTo>
                  <a:lnTo>
                    <a:pt x="185140" y="818375"/>
                  </a:lnTo>
                  <a:lnTo>
                    <a:pt x="181559" y="825398"/>
                  </a:lnTo>
                  <a:lnTo>
                    <a:pt x="218973" y="866902"/>
                  </a:lnTo>
                  <a:lnTo>
                    <a:pt x="257429" y="904925"/>
                  </a:lnTo>
                  <a:lnTo>
                    <a:pt x="296748" y="939609"/>
                  </a:lnTo>
                  <a:lnTo>
                    <a:pt x="336778" y="971105"/>
                  </a:lnTo>
                  <a:lnTo>
                    <a:pt x="377367" y="999553"/>
                  </a:lnTo>
                  <a:lnTo>
                    <a:pt x="418338" y="1025118"/>
                  </a:lnTo>
                  <a:lnTo>
                    <a:pt x="459536" y="1047927"/>
                  </a:lnTo>
                  <a:lnTo>
                    <a:pt x="500799" y="1068120"/>
                  </a:lnTo>
                  <a:lnTo>
                    <a:pt x="593305" y="1068120"/>
                  </a:lnTo>
                  <a:close/>
                </a:path>
              </a:pathLst>
            </a:custGeom>
            <a:solidFill>
              <a:srgbClr val="E2E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92237" y="2104344"/>
              <a:ext cx="482600" cy="854710"/>
            </a:xfrm>
            <a:custGeom>
              <a:avLst/>
              <a:gdLst/>
              <a:ahLst/>
              <a:cxnLst/>
              <a:rect l="l" t="t" r="r" b="b"/>
              <a:pathLst>
                <a:path w="482600" h="854710">
                  <a:moveTo>
                    <a:pt x="134730" y="0"/>
                  </a:moveTo>
                  <a:lnTo>
                    <a:pt x="51785" y="60513"/>
                  </a:lnTo>
                  <a:lnTo>
                    <a:pt x="18858" y="129933"/>
                  </a:lnTo>
                  <a:lnTo>
                    <a:pt x="8494" y="172336"/>
                  </a:lnTo>
                  <a:lnTo>
                    <a:pt x="2205" y="218645"/>
                  </a:lnTo>
                  <a:lnTo>
                    <a:pt x="0" y="267943"/>
                  </a:lnTo>
                  <a:lnTo>
                    <a:pt x="1884" y="319311"/>
                  </a:lnTo>
                  <a:lnTo>
                    <a:pt x="7866" y="371833"/>
                  </a:lnTo>
                  <a:lnTo>
                    <a:pt x="17953" y="424592"/>
                  </a:lnTo>
                  <a:lnTo>
                    <a:pt x="32151" y="476669"/>
                  </a:lnTo>
                  <a:lnTo>
                    <a:pt x="32966" y="479140"/>
                  </a:lnTo>
                  <a:lnTo>
                    <a:pt x="33746" y="481636"/>
                  </a:lnTo>
                  <a:lnTo>
                    <a:pt x="36103" y="488779"/>
                  </a:lnTo>
                  <a:lnTo>
                    <a:pt x="37680" y="493378"/>
                  </a:lnTo>
                  <a:lnTo>
                    <a:pt x="39824" y="499348"/>
                  </a:lnTo>
                  <a:lnTo>
                    <a:pt x="41649" y="504509"/>
                  </a:lnTo>
                  <a:lnTo>
                    <a:pt x="43793" y="510258"/>
                  </a:lnTo>
                  <a:lnTo>
                    <a:pt x="44697" y="512558"/>
                  </a:lnTo>
                  <a:lnTo>
                    <a:pt x="46115" y="516301"/>
                  </a:lnTo>
                  <a:lnTo>
                    <a:pt x="47603" y="520069"/>
                  </a:lnTo>
                  <a:lnTo>
                    <a:pt x="49109" y="523738"/>
                  </a:lnTo>
                  <a:lnTo>
                    <a:pt x="50633" y="527555"/>
                  </a:lnTo>
                  <a:lnTo>
                    <a:pt x="51448" y="529414"/>
                  </a:lnTo>
                  <a:lnTo>
                    <a:pt x="51891" y="530539"/>
                  </a:lnTo>
                  <a:lnTo>
                    <a:pt x="52352" y="531616"/>
                  </a:lnTo>
                  <a:lnTo>
                    <a:pt x="52830" y="532667"/>
                  </a:lnTo>
                  <a:lnTo>
                    <a:pt x="54248" y="536043"/>
                  </a:lnTo>
                  <a:lnTo>
                    <a:pt x="56835" y="542013"/>
                  </a:lnTo>
                  <a:lnTo>
                    <a:pt x="58749" y="546220"/>
                  </a:lnTo>
                  <a:lnTo>
                    <a:pt x="60698" y="550404"/>
                  </a:lnTo>
                  <a:lnTo>
                    <a:pt x="61371" y="551774"/>
                  </a:lnTo>
                  <a:lnTo>
                    <a:pt x="62683" y="554587"/>
                  </a:lnTo>
                  <a:lnTo>
                    <a:pt x="62789" y="554881"/>
                  </a:lnTo>
                  <a:lnTo>
                    <a:pt x="62931" y="555174"/>
                  </a:lnTo>
                  <a:lnTo>
                    <a:pt x="63108" y="555468"/>
                  </a:lnTo>
                  <a:lnTo>
                    <a:pt x="63763" y="556936"/>
                  </a:lnTo>
                  <a:lnTo>
                    <a:pt x="64490" y="558379"/>
                  </a:lnTo>
                  <a:lnTo>
                    <a:pt x="66953" y="563443"/>
                  </a:lnTo>
                  <a:lnTo>
                    <a:pt x="68743" y="566990"/>
                  </a:lnTo>
                  <a:lnTo>
                    <a:pt x="70656" y="570660"/>
                  </a:lnTo>
                  <a:lnTo>
                    <a:pt x="70727" y="570831"/>
                  </a:lnTo>
                  <a:lnTo>
                    <a:pt x="72411" y="574036"/>
                  </a:lnTo>
                  <a:lnTo>
                    <a:pt x="93398" y="610209"/>
                  </a:lnTo>
                  <a:lnTo>
                    <a:pt x="108488" y="632260"/>
                  </a:lnTo>
                  <a:lnTo>
                    <a:pt x="109268" y="633361"/>
                  </a:lnTo>
                  <a:lnTo>
                    <a:pt x="110455" y="634976"/>
                  </a:lnTo>
                  <a:lnTo>
                    <a:pt x="111252" y="636003"/>
                  </a:lnTo>
                  <a:lnTo>
                    <a:pt x="115133" y="641165"/>
                  </a:lnTo>
                  <a:lnTo>
                    <a:pt x="116161" y="642462"/>
                  </a:lnTo>
                  <a:lnTo>
                    <a:pt x="119793" y="647183"/>
                  </a:lnTo>
                  <a:lnTo>
                    <a:pt x="123497" y="651758"/>
                  </a:lnTo>
                  <a:lnTo>
                    <a:pt x="128777" y="657947"/>
                  </a:lnTo>
                  <a:lnTo>
                    <a:pt x="130266" y="659635"/>
                  </a:lnTo>
                  <a:lnTo>
                    <a:pt x="132888" y="662669"/>
                  </a:lnTo>
                  <a:lnTo>
                    <a:pt x="134040" y="663965"/>
                  </a:lnTo>
                  <a:lnTo>
                    <a:pt x="135210" y="665213"/>
                  </a:lnTo>
                  <a:lnTo>
                    <a:pt x="136680" y="666852"/>
                  </a:lnTo>
                  <a:lnTo>
                    <a:pt x="137442" y="667660"/>
                  </a:lnTo>
                  <a:lnTo>
                    <a:pt x="138541" y="668883"/>
                  </a:lnTo>
                  <a:lnTo>
                    <a:pt x="140844" y="671354"/>
                  </a:lnTo>
                  <a:lnTo>
                    <a:pt x="178942" y="705840"/>
                  </a:lnTo>
                  <a:lnTo>
                    <a:pt x="221616" y="733143"/>
                  </a:lnTo>
                  <a:lnTo>
                    <a:pt x="268880" y="752199"/>
                  </a:lnTo>
                  <a:lnTo>
                    <a:pt x="320753" y="761944"/>
                  </a:lnTo>
                  <a:lnTo>
                    <a:pt x="325741" y="763043"/>
                  </a:lnTo>
                  <a:lnTo>
                    <a:pt x="369239" y="777838"/>
                  </a:lnTo>
                  <a:lnTo>
                    <a:pt x="410149" y="795533"/>
                  </a:lnTo>
                  <a:lnTo>
                    <a:pt x="418176" y="799863"/>
                  </a:lnTo>
                  <a:lnTo>
                    <a:pt x="418513" y="800034"/>
                  </a:lnTo>
                  <a:lnTo>
                    <a:pt x="419116" y="800474"/>
                  </a:lnTo>
                  <a:lnTo>
                    <a:pt x="419736" y="800866"/>
                  </a:lnTo>
                  <a:lnTo>
                    <a:pt x="420449" y="801382"/>
                  </a:lnTo>
                  <a:lnTo>
                    <a:pt x="420817" y="801698"/>
                  </a:lnTo>
                  <a:lnTo>
                    <a:pt x="422748" y="803214"/>
                  </a:lnTo>
                  <a:lnTo>
                    <a:pt x="423209" y="803655"/>
                  </a:lnTo>
                  <a:lnTo>
                    <a:pt x="423616" y="804095"/>
                  </a:lnTo>
                  <a:lnTo>
                    <a:pt x="423971" y="804413"/>
                  </a:lnTo>
                  <a:lnTo>
                    <a:pt x="424768" y="805269"/>
                  </a:lnTo>
                  <a:lnTo>
                    <a:pt x="424874" y="805416"/>
                  </a:lnTo>
                  <a:lnTo>
                    <a:pt x="425193" y="805759"/>
                  </a:lnTo>
                  <a:lnTo>
                    <a:pt x="425371" y="806028"/>
                  </a:lnTo>
                  <a:lnTo>
                    <a:pt x="425566" y="806272"/>
                  </a:lnTo>
                  <a:lnTo>
                    <a:pt x="427971" y="815824"/>
                  </a:lnTo>
                  <a:lnTo>
                    <a:pt x="422137" y="824944"/>
                  </a:lnTo>
                  <a:lnTo>
                    <a:pt x="410615" y="833340"/>
                  </a:lnTo>
                  <a:lnTo>
                    <a:pt x="395956" y="840718"/>
                  </a:lnTo>
                  <a:lnTo>
                    <a:pt x="394875" y="841231"/>
                  </a:lnTo>
                  <a:lnTo>
                    <a:pt x="392128" y="842357"/>
                  </a:lnTo>
                  <a:lnTo>
                    <a:pt x="391827" y="842503"/>
                  </a:lnTo>
                  <a:lnTo>
                    <a:pt x="388248" y="843971"/>
                  </a:lnTo>
                  <a:lnTo>
                    <a:pt x="387734" y="844143"/>
                  </a:lnTo>
                  <a:lnTo>
                    <a:pt x="385944" y="844876"/>
                  </a:lnTo>
                  <a:lnTo>
                    <a:pt x="374852" y="848986"/>
                  </a:lnTo>
                  <a:lnTo>
                    <a:pt x="367959" y="851188"/>
                  </a:lnTo>
                  <a:lnTo>
                    <a:pt x="361952" y="853023"/>
                  </a:lnTo>
                  <a:lnTo>
                    <a:pt x="358122" y="854132"/>
                  </a:lnTo>
                  <a:lnTo>
                    <a:pt x="379366" y="850557"/>
                  </a:lnTo>
                  <a:lnTo>
                    <a:pt x="420363" y="840876"/>
                  </a:lnTo>
                  <a:lnTo>
                    <a:pt x="461376" y="824621"/>
                  </a:lnTo>
                  <a:lnTo>
                    <a:pt x="482330" y="801382"/>
                  </a:lnTo>
                  <a:lnTo>
                    <a:pt x="463149" y="770751"/>
                  </a:lnTo>
                  <a:lnTo>
                    <a:pt x="421528" y="746522"/>
                  </a:lnTo>
                  <a:lnTo>
                    <a:pt x="375917" y="729582"/>
                  </a:lnTo>
                  <a:lnTo>
                    <a:pt x="328005" y="715591"/>
                  </a:lnTo>
                  <a:lnTo>
                    <a:pt x="279482" y="700209"/>
                  </a:lnTo>
                  <a:lnTo>
                    <a:pt x="232037" y="679098"/>
                  </a:lnTo>
                  <a:lnTo>
                    <a:pt x="187359" y="647917"/>
                  </a:lnTo>
                  <a:lnTo>
                    <a:pt x="135760" y="591110"/>
                  </a:lnTo>
                  <a:lnTo>
                    <a:pt x="110886" y="553976"/>
                  </a:lnTo>
                  <a:lnTo>
                    <a:pt x="88167" y="511442"/>
                  </a:lnTo>
                  <a:lnTo>
                    <a:pt x="68755" y="463820"/>
                  </a:lnTo>
                  <a:lnTo>
                    <a:pt x="53806" y="411423"/>
                  </a:lnTo>
                  <a:lnTo>
                    <a:pt x="44473" y="354567"/>
                  </a:lnTo>
                  <a:lnTo>
                    <a:pt x="41908" y="293563"/>
                  </a:lnTo>
                  <a:lnTo>
                    <a:pt x="47266" y="228727"/>
                  </a:lnTo>
                  <a:lnTo>
                    <a:pt x="59373" y="168870"/>
                  </a:lnTo>
                  <a:lnTo>
                    <a:pt x="75861" y="122249"/>
                  </a:lnTo>
                  <a:lnTo>
                    <a:pt x="96078" y="88370"/>
                  </a:lnTo>
                  <a:lnTo>
                    <a:pt x="145090" y="56855"/>
                  </a:lnTo>
                  <a:lnTo>
                    <a:pt x="219313" y="56855"/>
                  </a:lnTo>
                  <a:lnTo>
                    <a:pt x="200418" y="30019"/>
                  </a:lnTo>
                  <a:lnTo>
                    <a:pt x="134730" y="0"/>
                  </a:lnTo>
                  <a:close/>
                </a:path>
                <a:path w="482600" h="854710">
                  <a:moveTo>
                    <a:pt x="219313" y="56855"/>
                  </a:moveTo>
                  <a:lnTo>
                    <a:pt x="145090" y="56855"/>
                  </a:lnTo>
                  <a:lnTo>
                    <a:pt x="172580" y="58230"/>
                  </a:lnTo>
                  <a:lnTo>
                    <a:pt x="201190" y="70368"/>
                  </a:lnTo>
                  <a:lnTo>
                    <a:pt x="230267" y="92773"/>
                  </a:lnTo>
                  <a:lnTo>
                    <a:pt x="259261" y="125025"/>
                  </a:lnTo>
                  <a:lnTo>
                    <a:pt x="257927" y="122250"/>
                  </a:lnTo>
                  <a:lnTo>
                    <a:pt x="243647" y="91414"/>
                  </a:lnTo>
                  <a:lnTo>
                    <a:pt x="219313" y="56855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33552" y="2209431"/>
              <a:ext cx="511809" cy="593725"/>
            </a:xfrm>
            <a:custGeom>
              <a:avLst/>
              <a:gdLst/>
              <a:ahLst/>
              <a:cxnLst/>
              <a:rect l="l" t="t" r="r" b="b"/>
              <a:pathLst>
                <a:path w="511809" h="593725">
                  <a:moveTo>
                    <a:pt x="299542" y="566204"/>
                  </a:moveTo>
                  <a:lnTo>
                    <a:pt x="282181" y="546608"/>
                  </a:lnTo>
                  <a:lnTo>
                    <a:pt x="262458" y="520547"/>
                  </a:lnTo>
                  <a:lnTo>
                    <a:pt x="247103" y="497128"/>
                  </a:lnTo>
                  <a:lnTo>
                    <a:pt x="235254" y="476643"/>
                  </a:lnTo>
                  <a:lnTo>
                    <a:pt x="202260" y="478815"/>
                  </a:lnTo>
                  <a:lnTo>
                    <a:pt x="135267" y="465289"/>
                  </a:lnTo>
                  <a:lnTo>
                    <a:pt x="67259" y="429996"/>
                  </a:lnTo>
                  <a:lnTo>
                    <a:pt x="33070" y="405079"/>
                  </a:lnTo>
                  <a:lnTo>
                    <a:pt x="0" y="376745"/>
                  </a:lnTo>
                  <a:lnTo>
                    <a:pt x="0" y="516026"/>
                  </a:lnTo>
                  <a:lnTo>
                    <a:pt x="51130" y="550481"/>
                  </a:lnTo>
                  <a:lnTo>
                    <a:pt x="86969" y="568756"/>
                  </a:lnTo>
                  <a:lnTo>
                    <a:pt x="122758" y="582168"/>
                  </a:lnTo>
                  <a:lnTo>
                    <a:pt x="193916" y="593140"/>
                  </a:lnTo>
                  <a:lnTo>
                    <a:pt x="229146" y="590080"/>
                  </a:lnTo>
                  <a:lnTo>
                    <a:pt x="264071" y="580898"/>
                  </a:lnTo>
                  <a:lnTo>
                    <a:pt x="282346" y="573887"/>
                  </a:lnTo>
                  <a:lnTo>
                    <a:pt x="299542" y="566204"/>
                  </a:lnTo>
                  <a:close/>
                </a:path>
                <a:path w="511809" h="593725">
                  <a:moveTo>
                    <a:pt x="511581" y="321297"/>
                  </a:moveTo>
                  <a:lnTo>
                    <a:pt x="491007" y="207708"/>
                  </a:lnTo>
                  <a:lnTo>
                    <a:pt x="417868" y="19799"/>
                  </a:lnTo>
                  <a:lnTo>
                    <a:pt x="374408" y="2667"/>
                  </a:lnTo>
                  <a:lnTo>
                    <a:pt x="352094" y="0"/>
                  </a:lnTo>
                  <a:lnTo>
                    <a:pt x="343306" y="419"/>
                  </a:lnTo>
                  <a:lnTo>
                    <a:pt x="329095" y="2819"/>
                  </a:lnTo>
                  <a:lnTo>
                    <a:pt x="367347" y="54559"/>
                  </a:lnTo>
                  <a:lnTo>
                    <a:pt x="392595" y="106070"/>
                  </a:lnTo>
                  <a:lnTo>
                    <a:pt x="406565" y="156667"/>
                  </a:lnTo>
                  <a:lnTo>
                    <a:pt x="410959" y="205701"/>
                  </a:lnTo>
                  <a:lnTo>
                    <a:pt x="407492" y="252526"/>
                  </a:lnTo>
                  <a:lnTo>
                    <a:pt x="397865" y="296468"/>
                  </a:lnTo>
                  <a:lnTo>
                    <a:pt x="383819" y="336867"/>
                  </a:lnTo>
                  <a:lnTo>
                    <a:pt x="367030" y="373075"/>
                  </a:lnTo>
                  <a:lnTo>
                    <a:pt x="332117" y="430276"/>
                  </a:lnTo>
                  <a:lnTo>
                    <a:pt x="317398" y="449948"/>
                  </a:lnTo>
                  <a:lnTo>
                    <a:pt x="328726" y="463118"/>
                  </a:lnTo>
                  <a:lnTo>
                    <a:pt x="340461" y="475259"/>
                  </a:lnTo>
                  <a:lnTo>
                    <a:pt x="352513" y="486435"/>
                  </a:lnTo>
                  <a:lnTo>
                    <a:pt x="364820" y="496671"/>
                  </a:lnTo>
                  <a:lnTo>
                    <a:pt x="381444" y="508901"/>
                  </a:lnTo>
                  <a:lnTo>
                    <a:pt x="476199" y="406412"/>
                  </a:lnTo>
                  <a:lnTo>
                    <a:pt x="511581" y="321297"/>
                  </a:lnTo>
                  <a:close/>
                </a:path>
              </a:pathLst>
            </a:custGeom>
            <a:solidFill>
              <a:srgbClr val="AA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1364" y="2212245"/>
              <a:ext cx="143510" cy="447675"/>
            </a:xfrm>
            <a:custGeom>
              <a:avLst/>
              <a:gdLst/>
              <a:ahLst/>
              <a:cxnLst/>
              <a:rect l="l" t="t" r="r" b="b"/>
              <a:pathLst>
                <a:path w="143509" h="447675">
                  <a:moveTo>
                    <a:pt x="61310" y="0"/>
                  </a:moveTo>
                  <a:lnTo>
                    <a:pt x="23140" y="22809"/>
                  </a:lnTo>
                  <a:lnTo>
                    <a:pt x="18393" y="28157"/>
                  </a:lnTo>
                  <a:lnTo>
                    <a:pt x="42356" y="26702"/>
                  </a:lnTo>
                  <a:lnTo>
                    <a:pt x="59775" y="44037"/>
                  </a:lnTo>
                  <a:lnTo>
                    <a:pt x="71213" y="75724"/>
                  </a:lnTo>
                  <a:lnTo>
                    <a:pt x="77233" y="117327"/>
                  </a:lnTo>
                  <a:lnTo>
                    <a:pt x="78399" y="164406"/>
                  </a:lnTo>
                  <a:lnTo>
                    <a:pt x="75276" y="212525"/>
                  </a:lnTo>
                  <a:lnTo>
                    <a:pt x="68426" y="257245"/>
                  </a:lnTo>
                  <a:lnTo>
                    <a:pt x="58415" y="294130"/>
                  </a:lnTo>
                  <a:lnTo>
                    <a:pt x="34793" y="331243"/>
                  </a:lnTo>
                  <a:lnTo>
                    <a:pt x="0" y="358201"/>
                  </a:lnTo>
                  <a:lnTo>
                    <a:pt x="6786" y="375497"/>
                  </a:lnTo>
                  <a:lnTo>
                    <a:pt x="19536" y="401899"/>
                  </a:lnTo>
                  <a:lnTo>
                    <a:pt x="27749" y="416153"/>
                  </a:lnTo>
                  <a:lnTo>
                    <a:pt x="39975" y="434724"/>
                  </a:lnTo>
                  <a:lnTo>
                    <a:pt x="49615" y="447127"/>
                  </a:lnTo>
                  <a:lnTo>
                    <a:pt x="64324" y="427456"/>
                  </a:lnTo>
                  <a:lnTo>
                    <a:pt x="99240" y="370258"/>
                  </a:lnTo>
                  <a:lnTo>
                    <a:pt x="116026" y="334049"/>
                  </a:lnTo>
                  <a:lnTo>
                    <a:pt x="130083" y="293645"/>
                  </a:lnTo>
                  <a:lnTo>
                    <a:pt x="139700" y="249704"/>
                  </a:lnTo>
                  <a:lnTo>
                    <a:pt x="143166" y="202885"/>
                  </a:lnTo>
                  <a:lnTo>
                    <a:pt x="138771" y="153846"/>
                  </a:lnTo>
                  <a:lnTo>
                    <a:pt x="124804" y="103247"/>
                  </a:lnTo>
                  <a:lnTo>
                    <a:pt x="99554" y="51745"/>
                  </a:lnTo>
                  <a:lnTo>
                    <a:pt x="61310" y="0"/>
                  </a:lnTo>
                  <a:close/>
                </a:path>
              </a:pathLst>
            </a:custGeom>
            <a:solidFill>
              <a:srgbClr val="B015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3565" y="2438960"/>
              <a:ext cx="235176" cy="24929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5977" y="3438652"/>
              <a:ext cx="403580" cy="4034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6914" y="5265597"/>
              <a:ext cx="396100" cy="3961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6736" y="4279544"/>
              <a:ext cx="403580" cy="40358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51662" y="3805808"/>
              <a:ext cx="1042035" cy="271145"/>
            </a:xfrm>
            <a:custGeom>
              <a:avLst/>
              <a:gdLst/>
              <a:ahLst/>
              <a:cxnLst/>
              <a:rect l="l" t="t" r="r" b="b"/>
              <a:pathLst>
                <a:path w="1042035" h="271145">
                  <a:moveTo>
                    <a:pt x="996340" y="0"/>
                  </a:moveTo>
                  <a:lnTo>
                    <a:pt x="45097" y="0"/>
                  </a:lnTo>
                  <a:lnTo>
                    <a:pt x="27544" y="3544"/>
                  </a:lnTo>
                  <a:lnTo>
                    <a:pt x="13209" y="13208"/>
                  </a:lnTo>
                  <a:lnTo>
                    <a:pt x="3544" y="27539"/>
                  </a:lnTo>
                  <a:lnTo>
                    <a:pt x="0" y="45085"/>
                  </a:lnTo>
                  <a:lnTo>
                    <a:pt x="0" y="225552"/>
                  </a:lnTo>
                  <a:lnTo>
                    <a:pt x="3544" y="243097"/>
                  </a:lnTo>
                  <a:lnTo>
                    <a:pt x="13209" y="257429"/>
                  </a:lnTo>
                  <a:lnTo>
                    <a:pt x="27544" y="267092"/>
                  </a:lnTo>
                  <a:lnTo>
                    <a:pt x="45097" y="270637"/>
                  </a:lnTo>
                  <a:lnTo>
                    <a:pt x="996340" y="270637"/>
                  </a:lnTo>
                  <a:lnTo>
                    <a:pt x="1013886" y="267092"/>
                  </a:lnTo>
                  <a:lnTo>
                    <a:pt x="1028217" y="257429"/>
                  </a:lnTo>
                  <a:lnTo>
                    <a:pt x="1037881" y="243097"/>
                  </a:lnTo>
                  <a:lnTo>
                    <a:pt x="1041425" y="225552"/>
                  </a:lnTo>
                  <a:lnTo>
                    <a:pt x="1041425" y="45085"/>
                  </a:lnTo>
                  <a:lnTo>
                    <a:pt x="1037881" y="27539"/>
                  </a:lnTo>
                  <a:lnTo>
                    <a:pt x="1028217" y="13208"/>
                  </a:lnTo>
                  <a:lnTo>
                    <a:pt x="1013886" y="3544"/>
                  </a:lnTo>
                  <a:lnTo>
                    <a:pt x="9963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722120" y="4361815"/>
            <a:ext cx="120967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38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6,1%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660"/>
              </a:lnSpc>
            </a:pPr>
            <a:r>
              <a:rPr sz="1400" spc="-10" dirty="0">
                <a:latin typeface="Arial"/>
                <a:cs typeface="Arial"/>
              </a:rPr>
              <a:t>2.915,14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Triliun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97482" y="5298185"/>
            <a:ext cx="130873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38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86,7%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660"/>
              </a:lnSpc>
            </a:pPr>
            <a:r>
              <a:rPr sz="1400" spc="-10" dirty="0">
                <a:latin typeface="Arial"/>
                <a:cs typeface="Arial"/>
              </a:rPr>
              <a:t>41.223,26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Triliun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59587" y="3503421"/>
            <a:ext cx="2266315" cy="543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6005">
              <a:lnSpc>
                <a:spcPts val="2395"/>
              </a:lnSpc>
              <a:spcBef>
                <a:spcPts val="105"/>
              </a:spcBef>
            </a:pP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7,2%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675"/>
              </a:lnSpc>
              <a:tabLst>
                <a:tab pos="1056005" algn="l"/>
              </a:tabLst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100" spc="-15" baseline="1984" dirty="0">
                <a:latin typeface="Arial"/>
                <a:cs typeface="Arial"/>
              </a:rPr>
              <a:t>3.435,04</a:t>
            </a:r>
            <a:r>
              <a:rPr sz="2100" spc="-104" baseline="1984" dirty="0">
                <a:latin typeface="Arial"/>
                <a:cs typeface="Arial"/>
              </a:rPr>
              <a:t> </a:t>
            </a:r>
            <a:r>
              <a:rPr sz="2100" spc="-15" baseline="1984" dirty="0">
                <a:latin typeface="Arial"/>
                <a:cs typeface="Arial"/>
              </a:rPr>
              <a:t>Triliun</a:t>
            </a:r>
            <a:endParaRPr sz="2100" baseline="1984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58749" y="4671948"/>
            <a:ext cx="1028700" cy="270510"/>
          </a:xfrm>
          <a:custGeom>
            <a:avLst/>
            <a:gdLst/>
            <a:ahLst/>
            <a:cxnLst/>
            <a:rect l="l" t="t" r="r" b="b"/>
            <a:pathLst>
              <a:path w="1028700" h="270510">
                <a:moveTo>
                  <a:pt x="983284" y="0"/>
                </a:moveTo>
                <a:lnTo>
                  <a:pt x="45097" y="0"/>
                </a:lnTo>
                <a:lnTo>
                  <a:pt x="27544" y="3544"/>
                </a:lnTo>
                <a:lnTo>
                  <a:pt x="13209" y="13207"/>
                </a:lnTo>
                <a:lnTo>
                  <a:pt x="3544" y="27539"/>
                </a:lnTo>
                <a:lnTo>
                  <a:pt x="0" y="45084"/>
                </a:lnTo>
                <a:lnTo>
                  <a:pt x="0" y="225425"/>
                </a:lnTo>
                <a:lnTo>
                  <a:pt x="3544" y="242970"/>
                </a:lnTo>
                <a:lnTo>
                  <a:pt x="13209" y="257301"/>
                </a:lnTo>
                <a:lnTo>
                  <a:pt x="27544" y="266965"/>
                </a:lnTo>
                <a:lnTo>
                  <a:pt x="45097" y="270509"/>
                </a:lnTo>
                <a:lnTo>
                  <a:pt x="983284" y="270509"/>
                </a:lnTo>
                <a:lnTo>
                  <a:pt x="1000830" y="266965"/>
                </a:lnTo>
                <a:lnTo>
                  <a:pt x="1015161" y="257301"/>
                </a:lnTo>
                <a:lnTo>
                  <a:pt x="1024825" y="242970"/>
                </a:lnTo>
                <a:lnTo>
                  <a:pt x="1028369" y="225425"/>
                </a:lnTo>
                <a:lnTo>
                  <a:pt x="1028369" y="45084"/>
                </a:lnTo>
                <a:lnTo>
                  <a:pt x="1024825" y="27539"/>
                </a:lnTo>
                <a:lnTo>
                  <a:pt x="1015161" y="13208"/>
                </a:lnTo>
                <a:lnTo>
                  <a:pt x="1000830" y="3544"/>
                </a:lnTo>
                <a:lnTo>
                  <a:pt x="9832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844296" y="4699507"/>
            <a:ext cx="467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BUMN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32599" y="5657964"/>
            <a:ext cx="1028700" cy="257810"/>
          </a:xfrm>
          <a:custGeom>
            <a:avLst/>
            <a:gdLst/>
            <a:ahLst/>
            <a:cxnLst/>
            <a:rect l="l" t="t" r="r" b="b"/>
            <a:pathLst>
              <a:path w="1028700" h="257810">
                <a:moveTo>
                  <a:pt x="985431" y="0"/>
                </a:moveTo>
                <a:lnTo>
                  <a:pt x="42938" y="0"/>
                </a:lnTo>
                <a:lnTo>
                  <a:pt x="26226" y="3373"/>
                </a:lnTo>
                <a:lnTo>
                  <a:pt x="12577" y="12572"/>
                </a:lnTo>
                <a:lnTo>
                  <a:pt x="3374" y="26221"/>
                </a:lnTo>
                <a:lnTo>
                  <a:pt x="0" y="42938"/>
                </a:lnTo>
                <a:lnTo>
                  <a:pt x="0" y="214693"/>
                </a:lnTo>
                <a:lnTo>
                  <a:pt x="3374" y="231405"/>
                </a:lnTo>
                <a:lnTo>
                  <a:pt x="12577" y="245054"/>
                </a:lnTo>
                <a:lnTo>
                  <a:pt x="26226" y="254257"/>
                </a:lnTo>
                <a:lnTo>
                  <a:pt x="42938" y="257632"/>
                </a:lnTo>
                <a:lnTo>
                  <a:pt x="985431" y="257632"/>
                </a:lnTo>
                <a:lnTo>
                  <a:pt x="1002177" y="254257"/>
                </a:lnTo>
                <a:lnTo>
                  <a:pt x="1015863" y="245054"/>
                </a:lnTo>
                <a:lnTo>
                  <a:pt x="1025096" y="231405"/>
                </a:lnTo>
                <a:lnTo>
                  <a:pt x="1028484" y="214693"/>
                </a:lnTo>
                <a:lnTo>
                  <a:pt x="1028484" y="42938"/>
                </a:lnTo>
                <a:lnTo>
                  <a:pt x="1025096" y="26221"/>
                </a:lnTo>
                <a:lnTo>
                  <a:pt x="1015863" y="12572"/>
                </a:lnTo>
                <a:lnTo>
                  <a:pt x="1002177" y="3373"/>
                </a:lnTo>
                <a:lnTo>
                  <a:pt x="98543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89736" y="5679135"/>
            <a:ext cx="528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Swasta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264914" y="2836545"/>
            <a:ext cx="7158355" cy="3508375"/>
            <a:chOff x="4264914" y="2836545"/>
            <a:chExt cx="7158355" cy="3508375"/>
          </a:xfrm>
        </p:grpSpPr>
        <p:sp>
          <p:nvSpPr>
            <p:cNvPr id="59" name="object 59"/>
            <p:cNvSpPr/>
            <p:nvPr/>
          </p:nvSpPr>
          <p:spPr>
            <a:xfrm>
              <a:off x="4264914" y="4660392"/>
              <a:ext cx="304165" cy="1530985"/>
            </a:xfrm>
            <a:custGeom>
              <a:avLst/>
              <a:gdLst/>
              <a:ahLst/>
              <a:cxnLst/>
              <a:rect l="l" t="t" r="r" b="b"/>
              <a:pathLst>
                <a:path w="304164" h="1530985">
                  <a:moveTo>
                    <a:pt x="64515" y="0"/>
                  </a:moveTo>
                  <a:lnTo>
                    <a:pt x="0" y="0"/>
                  </a:lnTo>
                  <a:lnTo>
                    <a:pt x="0" y="1278610"/>
                  </a:lnTo>
                  <a:lnTo>
                    <a:pt x="5506" y="1326438"/>
                  </a:lnTo>
                  <a:lnTo>
                    <a:pt x="21192" y="1370342"/>
                  </a:lnTo>
                  <a:lnTo>
                    <a:pt x="45806" y="1409071"/>
                  </a:lnTo>
                  <a:lnTo>
                    <a:pt x="78098" y="1441372"/>
                  </a:lnTo>
                  <a:lnTo>
                    <a:pt x="116817" y="1465995"/>
                  </a:lnTo>
                  <a:lnTo>
                    <a:pt x="160713" y="1481686"/>
                  </a:lnTo>
                  <a:lnTo>
                    <a:pt x="208534" y="1487195"/>
                  </a:lnTo>
                  <a:lnTo>
                    <a:pt x="227711" y="1487195"/>
                  </a:lnTo>
                  <a:lnTo>
                    <a:pt x="227711" y="1530857"/>
                  </a:lnTo>
                  <a:lnTo>
                    <a:pt x="303657" y="1454937"/>
                  </a:lnTo>
                  <a:lnTo>
                    <a:pt x="227711" y="1379016"/>
                  </a:lnTo>
                  <a:lnTo>
                    <a:pt x="227711" y="1422679"/>
                  </a:lnTo>
                  <a:lnTo>
                    <a:pt x="208534" y="1422679"/>
                  </a:lnTo>
                  <a:lnTo>
                    <a:pt x="163027" y="1415334"/>
                  </a:lnTo>
                  <a:lnTo>
                    <a:pt x="123494" y="1394882"/>
                  </a:lnTo>
                  <a:lnTo>
                    <a:pt x="92313" y="1363695"/>
                  </a:lnTo>
                  <a:lnTo>
                    <a:pt x="71861" y="1324146"/>
                  </a:lnTo>
                  <a:lnTo>
                    <a:pt x="64515" y="1278610"/>
                  </a:lnTo>
                  <a:lnTo>
                    <a:pt x="645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9896" y="4429480"/>
              <a:ext cx="603503" cy="60340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61205" y="5682996"/>
              <a:ext cx="650748" cy="6507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17276" y="5639155"/>
              <a:ext cx="705612" cy="70561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543044" y="2836544"/>
              <a:ext cx="6711315" cy="302895"/>
            </a:xfrm>
            <a:custGeom>
              <a:avLst/>
              <a:gdLst/>
              <a:ahLst/>
              <a:cxnLst/>
              <a:rect l="l" t="t" r="r" b="b"/>
              <a:pathLst>
                <a:path w="6711315" h="302894">
                  <a:moveTo>
                    <a:pt x="391287" y="151384"/>
                  </a:moveTo>
                  <a:lnTo>
                    <a:pt x="293497" y="151384"/>
                  </a:lnTo>
                  <a:lnTo>
                    <a:pt x="293497" y="0"/>
                  </a:lnTo>
                  <a:lnTo>
                    <a:pt x="97790" y="0"/>
                  </a:lnTo>
                  <a:lnTo>
                    <a:pt x="97790" y="151384"/>
                  </a:lnTo>
                  <a:lnTo>
                    <a:pt x="0" y="151384"/>
                  </a:lnTo>
                  <a:lnTo>
                    <a:pt x="195707" y="302768"/>
                  </a:lnTo>
                  <a:lnTo>
                    <a:pt x="391287" y="151384"/>
                  </a:lnTo>
                  <a:close/>
                </a:path>
                <a:path w="6711315" h="302894">
                  <a:moveTo>
                    <a:pt x="6711188" y="154940"/>
                  </a:moveTo>
                  <a:lnTo>
                    <a:pt x="6593332" y="154940"/>
                  </a:lnTo>
                  <a:lnTo>
                    <a:pt x="6593332" y="7112"/>
                  </a:lnTo>
                  <a:lnTo>
                    <a:pt x="6357874" y="7112"/>
                  </a:lnTo>
                  <a:lnTo>
                    <a:pt x="6357874" y="154940"/>
                  </a:lnTo>
                  <a:lnTo>
                    <a:pt x="6240018" y="154940"/>
                  </a:lnTo>
                  <a:lnTo>
                    <a:pt x="6475603" y="302768"/>
                  </a:lnTo>
                  <a:lnTo>
                    <a:pt x="6711188" y="15494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145404" y="2832607"/>
            <a:ext cx="5400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50" dirty="0">
                <a:solidFill>
                  <a:srgbClr val="FF0000"/>
                </a:solidFill>
                <a:latin typeface="Calibri"/>
                <a:cs typeface="Calibri"/>
              </a:rPr>
              <a:t>Trisula</a:t>
            </a:r>
            <a:r>
              <a:rPr sz="1600" b="1" i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20" dirty="0">
                <a:solidFill>
                  <a:srgbClr val="FF0000"/>
                </a:solidFill>
                <a:latin typeface="Calibri"/>
                <a:cs typeface="Calibri"/>
              </a:rPr>
              <a:t>mengarahkan</a:t>
            </a:r>
            <a:r>
              <a:rPr sz="1600" b="1" i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20" dirty="0">
                <a:solidFill>
                  <a:srgbClr val="FF0000"/>
                </a:solidFill>
                <a:latin typeface="Calibri"/>
                <a:cs typeface="Calibri"/>
              </a:rPr>
              <a:t>strategi</a:t>
            </a:r>
            <a:r>
              <a:rPr sz="1600" b="1" i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70" dirty="0">
                <a:solidFill>
                  <a:srgbClr val="FF0000"/>
                </a:solidFill>
                <a:latin typeface="Calibri"/>
                <a:cs typeface="Calibri"/>
              </a:rPr>
              <a:t>investasi</a:t>
            </a:r>
            <a:r>
              <a:rPr sz="1600" b="1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75" dirty="0">
                <a:solidFill>
                  <a:srgbClr val="FF0000"/>
                </a:solidFill>
                <a:latin typeface="Calibri"/>
                <a:cs typeface="Calibri"/>
              </a:rPr>
              <a:t>Sektor</a:t>
            </a:r>
            <a:r>
              <a:rPr sz="1600" b="1" i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60" dirty="0">
                <a:solidFill>
                  <a:srgbClr val="FF0000"/>
                </a:solidFill>
                <a:latin typeface="Calibri"/>
                <a:cs typeface="Calibri"/>
              </a:rPr>
              <a:t>Riil</a:t>
            </a:r>
            <a:r>
              <a:rPr sz="1600" b="1" i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55" dirty="0">
                <a:solidFill>
                  <a:srgbClr val="FF0000"/>
                </a:solidFill>
                <a:latin typeface="Calibri"/>
                <a:cs typeface="Calibri"/>
              </a:rPr>
              <a:t>dan</a:t>
            </a:r>
            <a:r>
              <a:rPr sz="1600" b="1" i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45" dirty="0">
                <a:solidFill>
                  <a:srgbClr val="FF0000"/>
                </a:solidFill>
                <a:latin typeface="Calibri"/>
                <a:cs typeface="Calibri"/>
              </a:rPr>
              <a:t>SDM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10</a:t>
            </a:fld>
            <a:endParaRPr spc="-25" dirty="0">
              <a:solidFill>
                <a:srgbClr val="001F5F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24146" y="2153424"/>
            <a:ext cx="1773555" cy="59436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68580" rIns="0" bIns="0" rtlCol="0">
            <a:spAutoFit/>
          </a:bodyPr>
          <a:lstStyle/>
          <a:p>
            <a:pPr marL="435609" marR="429895" indent="20955">
              <a:lnSpc>
                <a:spcPct val="100000"/>
              </a:lnSpc>
              <a:spcBef>
                <a:spcPts val="54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Penurunan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13526" y="2155329"/>
            <a:ext cx="2630170" cy="59436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66675" rIns="0" bIns="0" rtlCol="0">
            <a:spAutoFit/>
          </a:bodyPr>
          <a:lstStyle/>
          <a:p>
            <a:pPr marL="666115" marR="200025" indent="-455930">
              <a:lnSpc>
                <a:spcPct val="100000"/>
              </a:lnSpc>
              <a:spcBef>
                <a:spcPts val="52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Indonesia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Berkualitas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55582" y="2156599"/>
            <a:ext cx="2780665" cy="59436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83820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66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Percepatan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endParaRPr sz="1400">
              <a:latin typeface="Arial"/>
              <a:cs typeface="Arial"/>
            </a:endParaRPr>
          </a:p>
          <a:p>
            <a:pPr marR="22860"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Ekonomi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Berkelanjutan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28802" y="6129934"/>
            <a:ext cx="22237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900" marR="5080" indent="-3429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tentang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762" rIns="0" bIns="0" rtlCol="0">
            <a:spAutoFit/>
          </a:bodyPr>
          <a:lstStyle/>
          <a:p>
            <a:pPr marL="2397760" marR="5080" indent="-525780">
              <a:lnSpc>
                <a:spcPct val="100000"/>
              </a:lnSpc>
              <a:spcBef>
                <a:spcPts val="100"/>
              </a:spcBef>
            </a:pPr>
            <a:r>
              <a:rPr sz="2400" spc="-35" dirty="0"/>
              <a:t>FOKUS</a:t>
            </a:r>
            <a:r>
              <a:rPr sz="2400" spc="-105" dirty="0"/>
              <a:t> </a:t>
            </a:r>
            <a:r>
              <a:rPr sz="2400" spc="-65" dirty="0"/>
              <a:t>PRIORITAS</a:t>
            </a:r>
            <a:r>
              <a:rPr sz="2400" spc="-100" dirty="0"/>
              <a:t> </a:t>
            </a:r>
            <a:r>
              <a:rPr sz="2400" spc="-55" dirty="0"/>
              <a:t>PERENCANAAN </a:t>
            </a:r>
            <a:r>
              <a:rPr sz="2400" spc="-50" dirty="0"/>
              <a:t>PEMBANGUNAN</a:t>
            </a:r>
            <a:r>
              <a:rPr sz="2400" spc="-95" dirty="0"/>
              <a:t> </a:t>
            </a:r>
            <a:r>
              <a:rPr sz="2400" spc="-10" dirty="0"/>
              <a:t>NASIONAL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8513" y="1422768"/>
            <a:ext cx="4337558" cy="7908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4835" y="1662125"/>
            <a:ext cx="31457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KEMISKINAN</a:t>
            </a:r>
            <a:r>
              <a:rPr sz="18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HARUS</a:t>
            </a:r>
            <a:r>
              <a:rPr sz="18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TURUN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9816" y="3259061"/>
            <a:ext cx="4337558" cy="79084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66138" y="3499230"/>
            <a:ext cx="3000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SDM</a:t>
            </a:r>
            <a:r>
              <a:rPr sz="18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001F5F"/>
                </a:solidFill>
                <a:latin typeface="Arial"/>
                <a:cs typeface="Arial"/>
              </a:rPr>
              <a:t>HARUS</a:t>
            </a:r>
            <a:r>
              <a:rPr sz="18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BERKUALITAS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8513" y="5038394"/>
            <a:ext cx="4337558" cy="79084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54835" y="5141721"/>
            <a:ext cx="35998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001F5F"/>
                </a:solidFill>
                <a:latin typeface="Arial"/>
                <a:cs typeface="Arial"/>
              </a:rPr>
              <a:t>PERTUMBUHAN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EKONOMI</a:t>
            </a:r>
            <a:r>
              <a:rPr sz="1800" b="1" spc="-45" dirty="0">
                <a:solidFill>
                  <a:srgbClr val="001F5F"/>
                </a:solidFill>
                <a:latin typeface="Arial"/>
                <a:cs typeface="Arial"/>
              </a:rPr>
              <a:t> YANG </a:t>
            </a:r>
            <a:r>
              <a:rPr sz="1800" b="1" spc="-35" dirty="0">
                <a:solidFill>
                  <a:srgbClr val="001F5F"/>
                </a:solidFill>
                <a:latin typeface="Arial"/>
                <a:cs typeface="Arial"/>
              </a:rPr>
              <a:t>INKLUSIF</a:t>
            </a:r>
            <a:r>
              <a:rPr sz="18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8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001F5F"/>
                </a:solidFill>
                <a:latin typeface="Arial"/>
                <a:cs typeface="Arial"/>
              </a:rPr>
              <a:t>BERKELANJUTAN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96620" y="1214882"/>
            <a:ext cx="5360035" cy="4794250"/>
            <a:chOff x="496620" y="1214882"/>
            <a:chExt cx="5360035" cy="4794250"/>
          </a:xfrm>
        </p:grpSpPr>
        <p:sp>
          <p:nvSpPr>
            <p:cNvPr id="10" name="object 10"/>
            <p:cNvSpPr/>
            <p:nvPr/>
          </p:nvSpPr>
          <p:spPr>
            <a:xfrm>
              <a:off x="497992" y="1214882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96" y="0"/>
                  </a:moveTo>
                  <a:lnTo>
                    <a:pt x="558823" y="1823"/>
                  </a:lnTo>
                  <a:lnTo>
                    <a:pt x="512447" y="7205"/>
                  </a:lnTo>
                  <a:lnTo>
                    <a:pt x="467203" y="16009"/>
                  </a:lnTo>
                  <a:lnTo>
                    <a:pt x="423226" y="28102"/>
                  </a:lnTo>
                  <a:lnTo>
                    <a:pt x="380650" y="43348"/>
                  </a:lnTo>
                  <a:lnTo>
                    <a:pt x="339610" y="61613"/>
                  </a:lnTo>
                  <a:lnTo>
                    <a:pt x="300241" y="82761"/>
                  </a:lnTo>
                  <a:lnTo>
                    <a:pt x="262677" y="106659"/>
                  </a:lnTo>
                  <a:lnTo>
                    <a:pt x="227054" y="133171"/>
                  </a:lnTo>
                  <a:lnTo>
                    <a:pt x="193507" y="162162"/>
                  </a:lnTo>
                  <a:lnTo>
                    <a:pt x="162169" y="193498"/>
                  </a:lnTo>
                  <a:lnTo>
                    <a:pt x="133177" y="227044"/>
                  </a:lnTo>
                  <a:lnTo>
                    <a:pt x="106664" y="262666"/>
                  </a:lnTo>
                  <a:lnTo>
                    <a:pt x="82765" y="300227"/>
                  </a:lnTo>
                  <a:lnTo>
                    <a:pt x="61615" y="339595"/>
                  </a:lnTo>
                  <a:lnTo>
                    <a:pt x="43350" y="380633"/>
                  </a:lnTo>
                  <a:lnTo>
                    <a:pt x="28103" y="423208"/>
                  </a:lnTo>
                  <a:lnTo>
                    <a:pt x="16010" y="467183"/>
                  </a:lnTo>
                  <a:lnTo>
                    <a:pt x="7205" y="512425"/>
                  </a:lnTo>
                  <a:lnTo>
                    <a:pt x="1823" y="558799"/>
                  </a:lnTo>
                  <a:lnTo>
                    <a:pt x="0" y="606170"/>
                  </a:lnTo>
                  <a:lnTo>
                    <a:pt x="1823" y="653541"/>
                  </a:lnTo>
                  <a:lnTo>
                    <a:pt x="7205" y="699916"/>
                  </a:lnTo>
                  <a:lnTo>
                    <a:pt x="16010" y="745158"/>
                  </a:lnTo>
                  <a:lnTo>
                    <a:pt x="28103" y="789133"/>
                  </a:lnTo>
                  <a:lnTo>
                    <a:pt x="43350" y="831708"/>
                  </a:lnTo>
                  <a:lnTo>
                    <a:pt x="61615" y="872746"/>
                  </a:lnTo>
                  <a:lnTo>
                    <a:pt x="82765" y="912113"/>
                  </a:lnTo>
                  <a:lnTo>
                    <a:pt x="106664" y="949675"/>
                  </a:lnTo>
                  <a:lnTo>
                    <a:pt x="133177" y="985297"/>
                  </a:lnTo>
                  <a:lnTo>
                    <a:pt x="162169" y="1018843"/>
                  </a:lnTo>
                  <a:lnTo>
                    <a:pt x="193507" y="1050179"/>
                  </a:lnTo>
                  <a:lnTo>
                    <a:pt x="227054" y="1079170"/>
                  </a:lnTo>
                  <a:lnTo>
                    <a:pt x="262677" y="1105682"/>
                  </a:lnTo>
                  <a:lnTo>
                    <a:pt x="300241" y="1129580"/>
                  </a:lnTo>
                  <a:lnTo>
                    <a:pt x="339610" y="1150728"/>
                  </a:lnTo>
                  <a:lnTo>
                    <a:pt x="380650" y="1168993"/>
                  </a:lnTo>
                  <a:lnTo>
                    <a:pt x="423226" y="1184239"/>
                  </a:lnTo>
                  <a:lnTo>
                    <a:pt x="467203" y="1196332"/>
                  </a:lnTo>
                  <a:lnTo>
                    <a:pt x="512447" y="1205136"/>
                  </a:lnTo>
                  <a:lnTo>
                    <a:pt x="558823" y="1210518"/>
                  </a:lnTo>
                  <a:lnTo>
                    <a:pt x="606196" y="1212341"/>
                  </a:lnTo>
                  <a:lnTo>
                    <a:pt x="606196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6752" y="1303655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436" y="0"/>
                  </a:moveTo>
                  <a:lnTo>
                    <a:pt x="470338" y="2114"/>
                  </a:lnTo>
                  <a:lnTo>
                    <a:pt x="424425" y="8336"/>
                  </a:lnTo>
                  <a:lnTo>
                    <a:pt x="379879" y="18482"/>
                  </a:lnTo>
                  <a:lnTo>
                    <a:pt x="336884" y="32369"/>
                  </a:lnTo>
                  <a:lnTo>
                    <a:pt x="295621" y="49816"/>
                  </a:lnTo>
                  <a:lnTo>
                    <a:pt x="256274" y="70640"/>
                  </a:lnTo>
                  <a:lnTo>
                    <a:pt x="219025" y="94657"/>
                  </a:lnTo>
                  <a:lnTo>
                    <a:pt x="184057" y="121685"/>
                  </a:lnTo>
                  <a:lnTo>
                    <a:pt x="151552" y="151542"/>
                  </a:lnTo>
                  <a:lnTo>
                    <a:pt x="121693" y="184045"/>
                  </a:lnTo>
                  <a:lnTo>
                    <a:pt x="94663" y="219011"/>
                  </a:lnTo>
                  <a:lnTo>
                    <a:pt x="70644" y="256257"/>
                  </a:lnTo>
                  <a:lnTo>
                    <a:pt x="49819" y="295602"/>
                  </a:lnTo>
                  <a:lnTo>
                    <a:pt x="32371" y="336861"/>
                  </a:lnTo>
                  <a:lnTo>
                    <a:pt x="18483" y="379853"/>
                  </a:lnTo>
                  <a:lnTo>
                    <a:pt x="8336" y="424395"/>
                  </a:lnTo>
                  <a:lnTo>
                    <a:pt x="2114" y="470304"/>
                  </a:lnTo>
                  <a:lnTo>
                    <a:pt x="0" y="517398"/>
                  </a:lnTo>
                  <a:lnTo>
                    <a:pt x="2114" y="564491"/>
                  </a:lnTo>
                  <a:lnTo>
                    <a:pt x="8336" y="610400"/>
                  </a:lnTo>
                  <a:lnTo>
                    <a:pt x="18483" y="654942"/>
                  </a:lnTo>
                  <a:lnTo>
                    <a:pt x="32371" y="697934"/>
                  </a:lnTo>
                  <a:lnTo>
                    <a:pt x="49819" y="739193"/>
                  </a:lnTo>
                  <a:lnTo>
                    <a:pt x="70644" y="778538"/>
                  </a:lnTo>
                  <a:lnTo>
                    <a:pt x="94663" y="815784"/>
                  </a:lnTo>
                  <a:lnTo>
                    <a:pt x="121693" y="850750"/>
                  </a:lnTo>
                  <a:lnTo>
                    <a:pt x="151552" y="883253"/>
                  </a:lnTo>
                  <a:lnTo>
                    <a:pt x="184057" y="913110"/>
                  </a:lnTo>
                  <a:lnTo>
                    <a:pt x="219025" y="940138"/>
                  </a:lnTo>
                  <a:lnTo>
                    <a:pt x="256274" y="964155"/>
                  </a:lnTo>
                  <a:lnTo>
                    <a:pt x="295621" y="984979"/>
                  </a:lnTo>
                  <a:lnTo>
                    <a:pt x="336884" y="1002426"/>
                  </a:lnTo>
                  <a:lnTo>
                    <a:pt x="379879" y="1016313"/>
                  </a:lnTo>
                  <a:lnTo>
                    <a:pt x="424425" y="1026459"/>
                  </a:lnTo>
                  <a:lnTo>
                    <a:pt x="470338" y="1032681"/>
                  </a:lnTo>
                  <a:lnTo>
                    <a:pt x="517436" y="1034796"/>
                  </a:lnTo>
                  <a:lnTo>
                    <a:pt x="564541" y="1032681"/>
                  </a:lnTo>
                  <a:lnTo>
                    <a:pt x="610461" y="1026459"/>
                  </a:lnTo>
                  <a:lnTo>
                    <a:pt x="655012" y="1016313"/>
                  </a:lnTo>
                  <a:lnTo>
                    <a:pt x="698012" y="1002426"/>
                  </a:lnTo>
                  <a:lnTo>
                    <a:pt x="739279" y="984979"/>
                  </a:lnTo>
                  <a:lnTo>
                    <a:pt x="778629" y="964155"/>
                  </a:lnTo>
                  <a:lnTo>
                    <a:pt x="815881" y="940138"/>
                  </a:lnTo>
                  <a:lnTo>
                    <a:pt x="850851" y="913110"/>
                  </a:lnTo>
                  <a:lnTo>
                    <a:pt x="883358" y="883253"/>
                  </a:lnTo>
                  <a:lnTo>
                    <a:pt x="913217" y="850750"/>
                  </a:lnTo>
                  <a:lnTo>
                    <a:pt x="940248" y="815784"/>
                  </a:lnTo>
                  <a:lnTo>
                    <a:pt x="964267" y="778538"/>
                  </a:lnTo>
                  <a:lnTo>
                    <a:pt x="985091" y="739193"/>
                  </a:lnTo>
                  <a:lnTo>
                    <a:pt x="1002539" y="697934"/>
                  </a:lnTo>
                  <a:lnTo>
                    <a:pt x="1016427" y="654942"/>
                  </a:lnTo>
                  <a:lnTo>
                    <a:pt x="1026574" y="610400"/>
                  </a:lnTo>
                  <a:lnTo>
                    <a:pt x="1032795" y="564491"/>
                  </a:lnTo>
                  <a:lnTo>
                    <a:pt x="1034910" y="517398"/>
                  </a:lnTo>
                  <a:lnTo>
                    <a:pt x="1032795" y="470304"/>
                  </a:lnTo>
                  <a:lnTo>
                    <a:pt x="1026574" y="424395"/>
                  </a:lnTo>
                  <a:lnTo>
                    <a:pt x="1016427" y="379853"/>
                  </a:lnTo>
                  <a:lnTo>
                    <a:pt x="1002539" y="336861"/>
                  </a:lnTo>
                  <a:lnTo>
                    <a:pt x="985091" y="295602"/>
                  </a:lnTo>
                  <a:lnTo>
                    <a:pt x="964267" y="256257"/>
                  </a:lnTo>
                  <a:lnTo>
                    <a:pt x="940248" y="219011"/>
                  </a:lnTo>
                  <a:lnTo>
                    <a:pt x="913217" y="184045"/>
                  </a:lnTo>
                  <a:lnTo>
                    <a:pt x="883358" y="151542"/>
                  </a:lnTo>
                  <a:lnTo>
                    <a:pt x="850851" y="121685"/>
                  </a:lnTo>
                  <a:lnTo>
                    <a:pt x="815881" y="94657"/>
                  </a:lnTo>
                  <a:lnTo>
                    <a:pt x="778629" y="70640"/>
                  </a:lnTo>
                  <a:lnTo>
                    <a:pt x="739279" y="49816"/>
                  </a:lnTo>
                  <a:lnTo>
                    <a:pt x="698012" y="32369"/>
                  </a:lnTo>
                  <a:lnTo>
                    <a:pt x="655012" y="18482"/>
                  </a:lnTo>
                  <a:lnTo>
                    <a:pt x="610461" y="8336"/>
                  </a:lnTo>
                  <a:lnTo>
                    <a:pt x="564541" y="2114"/>
                  </a:lnTo>
                  <a:lnTo>
                    <a:pt x="517436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6752" y="1303655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1034910" y="517398"/>
                  </a:moveTo>
                  <a:lnTo>
                    <a:pt x="1032795" y="564491"/>
                  </a:lnTo>
                  <a:lnTo>
                    <a:pt x="1026574" y="610400"/>
                  </a:lnTo>
                  <a:lnTo>
                    <a:pt x="1016427" y="654942"/>
                  </a:lnTo>
                  <a:lnTo>
                    <a:pt x="1002539" y="697934"/>
                  </a:lnTo>
                  <a:lnTo>
                    <a:pt x="985091" y="739193"/>
                  </a:lnTo>
                  <a:lnTo>
                    <a:pt x="964267" y="778538"/>
                  </a:lnTo>
                  <a:lnTo>
                    <a:pt x="940248" y="815784"/>
                  </a:lnTo>
                  <a:lnTo>
                    <a:pt x="913217" y="850750"/>
                  </a:lnTo>
                  <a:lnTo>
                    <a:pt x="883358" y="883253"/>
                  </a:lnTo>
                  <a:lnTo>
                    <a:pt x="850851" y="913110"/>
                  </a:lnTo>
                  <a:lnTo>
                    <a:pt x="815881" y="940138"/>
                  </a:lnTo>
                  <a:lnTo>
                    <a:pt x="778629" y="964155"/>
                  </a:lnTo>
                  <a:lnTo>
                    <a:pt x="739279" y="984979"/>
                  </a:lnTo>
                  <a:lnTo>
                    <a:pt x="698012" y="1002426"/>
                  </a:lnTo>
                  <a:lnTo>
                    <a:pt x="655012" y="1016313"/>
                  </a:lnTo>
                  <a:lnTo>
                    <a:pt x="610461" y="1026459"/>
                  </a:lnTo>
                  <a:lnTo>
                    <a:pt x="564541" y="1032681"/>
                  </a:lnTo>
                  <a:lnTo>
                    <a:pt x="517436" y="1034796"/>
                  </a:lnTo>
                  <a:lnTo>
                    <a:pt x="470338" y="1032681"/>
                  </a:lnTo>
                  <a:lnTo>
                    <a:pt x="424425" y="1026459"/>
                  </a:lnTo>
                  <a:lnTo>
                    <a:pt x="379879" y="1016313"/>
                  </a:lnTo>
                  <a:lnTo>
                    <a:pt x="336884" y="1002426"/>
                  </a:lnTo>
                  <a:lnTo>
                    <a:pt x="295621" y="984979"/>
                  </a:lnTo>
                  <a:lnTo>
                    <a:pt x="256274" y="964155"/>
                  </a:lnTo>
                  <a:lnTo>
                    <a:pt x="219025" y="940138"/>
                  </a:lnTo>
                  <a:lnTo>
                    <a:pt x="184057" y="913110"/>
                  </a:lnTo>
                  <a:lnTo>
                    <a:pt x="151552" y="883253"/>
                  </a:lnTo>
                  <a:lnTo>
                    <a:pt x="121693" y="850750"/>
                  </a:lnTo>
                  <a:lnTo>
                    <a:pt x="94663" y="815784"/>
                  </a:lnTo>
                  <a:lnTo>
                    <a:pt x="70644" y="778538"/>
                  </a:lnTo>
                  <a:lnTo>
                    <a:pt x="49819" y="739193"/>
                  </a:lnTo>
                  <a:lnTo>
                    <a:pt x="32371" y="697934"/>
                  </a:lnTo>
                  <a:lnTo>
                    <a:pt x="18483" y="654942"/>
                  </a:lnTo>
                  <a:lnTo>
                    <a:pt x="8336" y="610400"/>
                  </a:lnTo>
                  <a:lnTo>
                    <a:pt x="2114" y="564491"/>
                  </a:lnTo>
                  <a:lnTo>
                    <a:pt x="0" y="517398"/>
                  </a:lnTo>
                  <a:lnTo>
                    <a:pt x="2114" y="470304"/>
                  </a:lnTo>
                  <a:lnTo>
                    <a:pt x="8336" y="424395"/>
                  </a:lnTo>
                  <a:lnTo>
                    <a:pt x="18483" y="379853"/>
                  </a:lnTo>
                  <a:lnTo>
                    <a:pt x="32371" y="336861"/>
                  </a:lnTo>
                  <a:lnTo>
                    <a:pt x="49819" y="295602"/>
                  </a:lnTo>
                  <a:lnTo>
                    <a:pt x="70644" y="256257"/>
                  </a:lnTo>
                  <a:lnTo>
                    <a:pt x="94663" y="219011"/>
                  </a:lnTo>
                  <a:lnTo>
                    <a:pt x="121693" y="184045"/>
                  </a:lnTo>
                  <a:lnTo>
                    <a:pt x="151552" y="151542"/>
                  </a:lnTo>
                  <a:lnTo>
                    <a:pt x="184057" y="121685"/>
                  </a:lnTo>
                  <a:lnTo>
                    <a:pt x="219025" y="94657"/>
                  </a:lnTo>
                  <a:lnTo>
                    <a:pt x="256274" y="70640"/>
                  </a:lnTo>
                  <a:lnTo>
                    <a:pt x="295621" y="49816"/>
                  </a:lnTo>
                  <a:lnTo>
                    <a:pt x="336884" y="32369"/>
                  </a:lnTo>
                  <a:lnTo>
                    <a:pt x="379879" y="18482"/>
                  </a:lnTo>
                  <a:lnTo>
                    <a:pt x="424425" y="8336"/>
                  </a:lnTo>
                  <a:lnTo>
                    <a:pt x="470338" y="2114"/>
                  </a:lnTo>
                  <a:lnTo>
                    <a:pt x="517436" y="0"/>
                  </a:lnTo>
                  <a:lnTo>
                    <a:pt x="564541" y="2114"/>
                  </a:lnTo>
                  <a:lnTo>
                    <a:pt x="610461" y="8336"/>
                  </a:lnTo>
                  <a:lnTo>
                    <a:pt x="655012" y="18482"/>
                  </a:lnTo>
                  <a:lnTo>
                    <a:pt x="698012" y="32369"/>
                  </a:lnTo>
                  <a:lnTo>
                    <a:pt x="739279" y="49816"/>
                  </a:lnTo>
                  <a:lnTo>
                    <a:pt x="778629" y="70640"/>
                  </a:lnTo>
                  <a:lnTo>
                    <a:pt x="815881" y="94657"/>
                  </a:lnTo>
                  <a:lnTo>
                    <a:pt x="850851" y="121685"/>
                  </a:lnTo>
                  <a:lnTo>
                    <a:pt x="883358" y="151542"/>
                  </a:lnTo>
                  <a:lnTo>
                    <a:pt x="913217" y="184045"/>
                  </a:lnTo>
                  <a:lnTo>
                    <a:pt x="940248" y="219011"/>
                  </a:lnTo>
                  <a:lnTo>
                    <a:pt x="964267" y="256257"/>
                  </a:lnTo>
                  <a:lnTo>
                    <a:pt x="985091" y="295602"/>
                  </a:lnTo>
                  <a:lnTo>
                    <a:pt x="1002539" y="336861"/>
                  </a:lnTo>
                  <a:lnTo>
                    <a:pt x="1016427" y="379853"/>
                  </a:lnTo>
                  <a:lnTo>
                    <a:pt x="1026574" y="424395"/>
                  </a:lnTo>
                  <a:lnTo>
                    <a:pt x="1032795" y="470304"/>
                  </a:lnTo>
                  <a:lnTo>
                    <a:pt x="1034910" y="517398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6620" y="3033141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96" y="0"/>
                  </a:moveTo>
                  <a:lnTo>
                    <a:pt x="558823" y="1823"/>
                  </a:lnTo>
                  <a:lnTo>
                    <a:pt x="512447" y="7205"/>
                  </a:lnTo>
                  <a:lnTo>
                    <a:pt x="467203" y="16009"/>
                  </a:lnTo>
                  <a:lnTo>
                    <a:pt x="423226" y="28102"/>
                  </a:lnTo>
                  <a:lnTo>
                    <a:pt x="380650" y="43348"/>
                  </a:lnTo>
                  <a:lnTo>
                    <a:pt x="339610" y="61613"/>
                  </a:lnTo>
                  <a:lnTo>
                    <a:pt x="300241" y="82761"/>
                  </a:lnTo>
                  <a:lnTo>
                    <a:pt x="262677" y="106659"/>
                  </a:lnTo>
                  <a:lnTo>
                    <a:pt x="227054" y="133171"/>
                  </a:lnTo>
                  <a:lnTo>
                    <a:pt x="193507" y="162162"/>
                  </a:lnTo>
                  <a:lnTo>
                    <a:pt x="162169" y="193498"/>
                  </a:lnTo>
                  <a:lnTo>
                    <a:pt x="133177" y="227044"/>
                  </a:lnTo>
                  <a:lnTo>
                    <a:pt x="106664" y="262666"/>
                  </a:lnTo>
                  <a:lnTo>
                    <a:pt x="82765" y="300227"/>
                  </a:lnTo>
                  <a:lnTo>
                    <a:pt x="61615" y="339595"/>
                  </a:lnTo>
                  <a:lnTo>
                    <a:pt x="43350" y="380633"/>
                  </a:lnTo>
                  <a:lnTo>
                    <a:pt x="28103" y="423208"/>
                  </a:lnTo>
                  <a:lnTo>
                    <a:pt x="16010" y="467183"/>
                  </a:lnTo>
                  <a:lnTo>
                    <a:pt x="7205" y="512425"/>
                  </a:lnTo>
                  <a:lnTo>
                    <a:pt x="1823" y="558800"/>
                  </a:lnTo>
                  <a:lnTo>
                    <a:pt x="0" y="606171"/>
                  </a:lnTo>
                  <a:lnTo>
                    <a:pt x="1823" y="653559"/>
                  </a:lnTo>
                  <a:lnTo>
                    <a:pt x="7205" y="699948"/>
                  </a:lnTo>
                  <a:lnTo>
                    <a:pt x="16010" y="745205"/>
                  </a:lnTo>
                  <a:lnTo>
                    <a:pt x="28103" y="789193"/>
                  </a:lnTo>
                  <a:lnTo>
                    <a:pt x="43350" y="831779"/>
                  </a:lnTo>
                  <a:lnTo>
                    <a:pt x="61615" y="872827"/>
                  </a:lnTo>
                  <a:lnTo>
                    <a:pt x="82765" y="912203"/>
                  </a:lnTo>
                  <a:lnTo>
                    <a:pt x="106664" y="949772"/>
                  </a:lnTo>
                  <a:lnTo>
                    <a:pt x="133177" y="985400"/>
                  </a:lnTo>
                  <a:lnTo>
                    <a:pt x="162169" y="1018951"/>
                  </a:lnTo>
                  <a:lnTo>
                    <a:pt x="193507" y="1050292"/>
                  </a:lnTo>
                  <a:lnTo>
                    <a:pt x="227054" y="1079287"/>
                  </a:lnTo>
                  <a:lnTo>
                    <a:pt x="262677" y="1105802"/>
                  </a:lnTo>
                  <a:lnTo>
                    <a:pt x="300241" y="1129702"/>
                  </a:lnTo>
                  <a:lnTo>
                    <a:pt x="339610" y="1150852"/>
                  </a:lnTo>
                  <a:lnTo>
                    <a:pt x="380650" y="1169118"/>
                  </a:lnTo>
                  <a:lnTo>
                    <a:pt x="423226" y="1184365"/>
                  </a:lnTo>
                  <a:lnTo>
                    <a:pt x="467203" y="1196458"/>
                  </a:lnTo>
                  <a:lnTo>
                    <a:pt x="512447" y="1205263"/>
                  </a:lnTo>
                  <a:lnTo>
                    <a:pt x="558823" y="1210645"/>
                  </a:lnTo>
                  <a:lnTo>
                    <a:pt x="606196" y="1212469"/>
                  </a:lnTo>
                  <a:lnTo>
                    <a:pt x="606196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5381" y="3121914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436" y="0"/>
                  </a:moveTo>
                  <a:lnTo>
                    <a:pt x="470338" y="2114"/>
                  </a:lnTo>
                  <a:lnTo>
                    <a:pt x="424425" y="8336"/>
                  </a:lnTo>
                  <a:lnTo>
                    <a:pt x="379879" y="18482"/>
                  </a:lnTo>
                  <a:lnTo>
                    <a:pt x="336884" y="32369"/>
                  </a:lnTo>
                  <a:lnTo>
                    <a:pt x="295621" y="49816"/>
                  </a:lnTo>
                  <a:lnTo>
                    <a:pt x="256274" y="70640"/>
                  </a:lnTo>
                  <a:lnTo>
                    <a:pt x="219025" y="94657"/>
                  </a:lnTo>
                  <a:lnTo>
                    <a:pt x="184057" y="121685"/>
                  </a:lnTo>
                  <a:lnTo>
                    <a:pt x="151552" y="151542"/>
                  </a:lnTo>
                  <a:lnTo>
                    <a:pt x="121693" y="184045"/>
                  </a:lnTo>
                  <a:lnTo>
                    <a:pt x="94663" y="219011"/>
                  </a:lnTo>
                  <a:lnTo>
                    <a:pt x="70644" y="256257"/>
                  </a:lnTo>
                  <a:lnTo>
                    <a:pt x="49819" y="295602"/>
                  </a:lnTo>
                  <a:lnTo>
                    <a:pt x="32371" y="336861"/>
                  </a:lnTo>
                  <a:lnTo>
                    <a:pt x="18483" y="379853"/>
                  </a:lnTo>
                  <a:lnTo>
                    <a:pt x="8336" y="424395"/>
                  </a:lnTo>
                  <a:lnTo>
                    <a:pt x="2114" y="470304"/>
                  </a:lnTo>
                  <a:lnTo>
                    <a:pt x="0" y="517398"/>
                  </a:lnTo>
                  <a:lnTo>
                    <a:pt x="2114" y="564511"/>
                  </a:lnTo>
                  <a:lnTo>
                    <a:pt x="8336" y="610438"/>
                  </a:lnTo>
                  <a:lnTo>
                    <a:pt x="18483" y="654996"/>
                  </a:lnTo>
                  <a:lnTo>
                    <a:pt x="32371" y="698001"/>
                  </a:lnTo>
                  <a:lnTo>
                    <a:pt x="49819" y="739273"/>
                  </a:lnTo>
                  <a:lnTo>
                    <a:pt x="70644" y="778627"/>
                  </a:lnTo>
                  <a:lnTo>
                    <a:pt x="94663" y="815882"/>
                  </a:lnTo>
                  <a:lnTo>
                    <a:pt x="121693" y="850855"/>
                  </a:lnTo>
                  <a:lnTo>
                    <a:pt x="151552" y="883364"/>
                  </a:lnTo>
                  <a:lnTo>
                    <a:pt x="184057" y="913225"/>
                  </a:lnTo>
                  <a:lnTo>
                    <a:pt x="219025" y="940258"/>
                  </a:lnTo>
                  <a:lnTo>
                    <a:pt x="256274" y="964278"/>
                  </a:lnTo>
                  <a:lnTo>
                    <a:pt x="295621" y="985103"/>
                  </a:lnTo>
                  <a:lnTo>
                    <a:pt x="336884" y="1002551"/>
                  </a:lnTo>
                  <a:lnTo>
                    <a:pt x="379879" y="1016440"/>
                  </a:lnTo>
                  <a:lnTo>
                    <a:pt x="424425" y="1026586"/>
                  </a:lnTo>
                  <a:lnTo>
                    <a:pt x="470338" y="1032808"/>
                  </a:lnTo>
                  <a:lnTo>
                    <a:pt x="517436" y="1034923"/>
                  </a:lnTo>
                  <a:lnTo>
                    <a:pt x="564537" y="1032808"/>
                  </a:lnTo>
                  <a:lnTo>
                    <a:pt x="610453" y="1026586"/>
                  </a:lnTo>
                  <a:lnTo>
                    <a:pt x="655002" y="1016440"/>
                  </a:lnTo>
                  <a:lnTo>
                    <a:pt x="697999" y="1002551"/>
                  </a:lnTo>
                  <a:lnTo>
                    <a:pt x="739263" y="985103"/>
                  </a:lnTo>
                  <a:lnTo>
                    <a:pt x="778612" y="964278"/>
                  </a:lnTo>
                  <a:lnTo>
                    <a:pt x="815861" y="940258"/>
                  </a:lnTo>
                  <a:lnTo>
                    <a:pt x="850830" y="913225"/>
                  </a:lnTo>
                  <a:lnTo>
                    <a:pt x="883335" y="883364"/>
                  </a:lnTo>
                  <a:lnTo>
                    <a:pt x="913194" y="850855"/>
                  </a:lnTo>
                  <a:lnTo>
                    <a:pt x="940224" y="815882"/>
                  </a:lnTo>
                  <a:lnTo>
                    <a:pt x="964242" y="778627"/>
                  </a:lnTo>
                  <a:lnTo>
                    <a:pt x="985067" y="739273"/>
                  </a:lnTo>
                  <a:lnTo>
                    <a:pt x="1002514" y="698001"/>
                  </a:lnTo>
                  <a:lnTo>
                    <a:pt x="1016402" y="654996"/>
                  </a:lnTo>
                  <a:lnTo>
                    <a:pt x="1026548" y="610438"/>
                  </a:lnTo>
                  <a:lnTo>
                    <a:pt x="1032770" y="564511"/>
                  </a:lnTo>
                  <a:lnTo>
                    <a:pt x="1034884" y="517398"/>
                  </a:lnTo>
                  <a:lnTo>
                    <a:pt x="1032770" y="470304"/>
                  </a:lnTo>
                  <a:lnTo>
                    <a:pt x="1026548" y="424395"/>
                  </a:lnTo>
                  <a:lnTo>
                    <a:pt x="1016402" y="379853"/>
                  </a:lnTo>
                  <a:lnTo>
                    <a:pt x="1002514" y="336861"/>
                  </a:lnTo>
                  <a:lnTo>
                    <a:pt x="985067" y="295602"/>
                  </a:lnTo>
                  <a:lnTo>
                    <a:pt x="964242" y="256257"/>
                  </a:lnTo>
                  <a:lnTo>
                    <a:pt x="940224" y="219011"/>
                  </a:lnTo>
                  <a:lnTo>
                    <a:pt x="913194" y="184045"/>
                  </a:lnTo>
                  <a:lnTo>
                    <a:pt x="883335" y="151542"/>
                  </a:lnTo>
                  <a:lnTo>
                    <a:pt x="850830" y="121685"/>
                  </a:lnTo>
                  <a:lnTo>
                    <a:pt x="815861" y="94657"/>
                  </a:lnTo>
                  <a:lnTo>
                    <a:pt x="778612" y="70640"/>
                  </a:lnTo>
                  <a:lnTo>
                    <a:pt x="739263" y="49816"/>
                  </a:lnTo>
                  <a:lnTo>
                    <a:pt x="697999" y="32369"/>
                  </a:lnTo>
                  <a:lnTo>
                    <a:pt x="655002" y="18482"/>
                  </a:lnTo>
                  <a:lnTo>
                    <a:pt x="610453" y="8336"/>
                  </a:lnTo>
                  <a:lnTo>
                    <a:pt x="564537" y="2114"/>
                  </a:lnTo>
                  <a:lnTo>
                    <a:pt x="517436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5381" y="3121914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1034884" y="517398"/>
                  </a:moveTo>
                  <a:lnTo>
                    <a:pt x="1032770" y="564511"/>
                  </a:lnTo>
                  <a:lnTo>
                    <a:pt x="1026548" y="610438"/>
                  </a:lnTo>
                  <a:lnTo>
                    <a:pt x="1016402" y="654996"/>
                  </a:lnTo>
                  <a:lnTo>
                    <a:pt x="1002514" y="698001"/>
                  </a:lnTo>
                  <a:lnTo>
                    <a:pt x="985067" y="739273"/>
                  </a:lnTo>
                  <a:lnTo>
                    <a:pt x="964242" y="778627"/>
                  </a:lnTo>
                  <a:lnTo>
                    <a:pt x="940224" y="815882"/>
                  </a:lnTo>
                  <a:lnTo>
                    <a:pt x="913194" y="850855"/>
                  </a:lnTo>
                  <a:lnTo>
                    <a:pt x="883335" y="883364"/>
                  </a:lnTo>
                  <a:lnTo>
                    <a:pt x="850830" y="913225"/>
                  </a:lnTo>
                  <a:lnTo>
                    <a:pt x="815861" y="940258"/>
                  </a:lnTo>
                  <a:lnTo>
                    <a:pt x="778612" y="964278"/>
                  </a:lnTo>
                  <a:lnTo>
                    <a:pt x="739263" y="985103"/>
                  </a:lnTo>
                  <a:lnTo>
                    <a:pt x="697999" y="1002551"/>
                  </a:lnTo>
                  <a:lnTo>
                    <a:pt x="655002" y="1016440"/>
                  </a:lnTo>
                  <a:lnTo>
                    <a:pt x="610453" y="1026586"/>
                  </a:lnTo>
                  <a:lnTo>
                    <a:pt x="564537" y="1032808"/>
                  </a:lnTo>
                  <a:lnTo>
                    <a:pt x="517436" y="1034923"/>
                  </a:lnTo>
                  <a:lnTo>
                    <a:pt x="470338" y="1032808"/>
                  </a:lnTo>
                  <a:lnTo>
                    <a:pt x="424425" y="1026586"/>
                  </a:lnTo>
                  <a:lnTo>
                    <a:pt x="379879" y="1016440"/>
                  </a:lnTo>
                  <a:lnTo>
                    <a:pt x="336884" y="1002551"/>
                  </a:lnTo>
                  <a:lnTo>
                    <a:pt x="295621" y="985103"/>
                  </a:lnTo>
                  <a:lnTo>
                    <a:pt x="256274" y="964278"/>
                  </a:lnTo>
                  <a:lnTo>
                    <a:pt x="219025" y="940258"/>
                  </a:lnTo>
                  <a:lnTo>
                    <a:pt x="184057" y="913225"/>
                  </a:lnTo>
                  <a:lnTo>
                    <a:pt x="151552" y="883364"/>
                  </a:lnTo>
                  <a:lnTo>
                    <a:pt x="121693" y="850855"/>
                  </a:lnTo>
                  <a:lnTo>
                    <a:pt x="94663" y="815882"/>
                  </a:lnTo>
                  <a:lnTo>
                    <a:pt x="70644" y="778627"/>
                  </a:lnTo>
                  <a:lnTo>
                    <a:pt x="49819" y="739273"/>
                  </a:lnTo>
                  <a:lnTo>
                    <a:pt x="32371" y="698001"/>
                  </a:lnTo>
                  <a:lnTo>
                    <a:pt x="18483" y="654996"/>
                  </a:lnTo>
                  <a:lnTo>
                    <a:pt x="8336" y="610438"/>
                  </a:lnTo>
                  <a:lnTo>
                    <a:pt x="2114" y="564511"/>
                  </a:lnTo>
                  <a:lnTo>
                    <a:pt x="0" y="517398"/>
                  </a:lnTo>
                  <a:lnTo>
                    <a:pt x="2114" y="470304"/>
                  </a:lnTo>
                  <a:lnTo>
                    <a:pt x="8336" y="424395"/>
                  </a:lnTo>
                  <a:lnTo>
                    <a:pt x="18483" y="379853"/>
                  </a:lnTo>
                  <a:lnTo>
                    <a:pt x="32371" y="336861"/>
                  </a:lnTo>
                  <a:lnTo>
                    <a:pt x="49819" y="295602"/>
                  </a:lnTo>
                  <a:lnTo>
                    <a:pt x="70644" y="256257"/>
                  </a:lnTo>
                  <a:lnTo>
                    <a:pt x="94663" y="219011"/>
                  </a:lnTo>
                  <a:lnTo>
                    <a:pt x="121693" y="184045"/>
                  </a:lnTo>
                  <a:lnTo>
                    <a:pt x="151552" y="151542"/>
                  </a:lnTo>
                  <a:lnTo>
                    <a:pt x="184057" y="121685"/>
                  </a:lnTo>
                  <a:lnTo>
                    <a:pt x="219025" y="94657"/>
                  </a:lnTo>
                  <a:lnTo>
                    <a:pt x="256274" y="70640"/>
                  </a:lnTo>
                  <a:lnTo>
                    <a:pt x="295621" y="49816"/>
                  </a:lnTo>
                  <a:lnTo>
                    <a:pt x="336884" y="32369"/>
                  </a:lnTo>
                  <a:lnTo>
                    <a:pt x="379879" y="18482"/>
                  </a:lnTo>
                  <a:lnTo>
                    <a:pt x="424425" y="8336"/>
                  </a:lnTo>
                  <a:lnTo>
                    <a:pt x="470338" y="2114"/>
                  </a:lnTo>
                  <a:lnTo>
                    <a:pt x="517436" y="0"/>
                  </a:lnTo>
                  <a:lnTo>
                    <a:pt x="564537" y="2114"/>
                  </a:lnTo>
                  <a:lnTo>
                    <a:pt x="610453" y="8336"/>
                  </a:lnTo>
                  <a:lnTo>
                    <a:pt x="655002" y="18482"/>
                  </a:lnTo>
                  <a:lnTo>
                    <a:pt x="697999" y="32369"/>
                  </a:lnTo>
                  <a:lnTo>
                    <a:pt x="739263" y="49816"/>
                  </a:lnTo>
                  <a:lnTo>
                    <a:pt x="778612" y="70640"/>
                  </a:lnTo>
                  <a:lnTo>
                    <a:pt x="815861" y="94657"/>
                  </a:lnTo>
                  <a:lnTo>
                    <a:pt x="850830" y="121685"/>
                  </a:lnTo>
                  <a:lnTo>
                    <a:pt x="883335" y="151542"/>
                  </a:lnTo>
                  <a:lnTo>
                    <a:pt x="913194" y="184045"/>
                  </a:lnTo>
                  <a:lnTo>
                    <a:pt x="940224" y="219011"/>
                  </a:lnTo>
                  <a:lnTo>
                    <a:pt x="964242" y="256257"/>
                  </a:lnTo>
                  <a:lnTo>
                    <a:pt x="985067" y="295602"/>
                  </a:lnTo>
                  <a:lnTo>
                    <a:pt x="1002514" y="336861"/>
                  </a:lnTo>
                  <a:lnTo>
                    <a:pt x="1016402" y="379853"/>
                  </a:lnTo>
                  <a:lnTo>
                    <a:pt x="1026548" y="424395"/>
                  </a:lnTo>
                  <a:lnTo>
                    <a:pt x="1032770" y="470304"/>
                  </a:lnTo>
                  <a:lnTo>
                    <a:pt x="1034884" y="517398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7992" y="4796282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96" y="0"/>
                  </a:moveTo>
                  <a:lnTo>
                    <a:pt x="558823" y="1823"/>
                  </a:lnTo>
                  <a:lnTo>
                    <a:pt x="512447" y="7205"/>
                  </a:lnTo>
                  <a:lnTo>
                    <a:pt x="467203" y="16010"/>
                  </a:lnTo>
                  <a:lnTo>
                    <a:pt x="423226" y="28103"/>
                  </a:lnTo>
                  <a:lnTo>
                    <a:pt x="380650" y="43350"/>
                  </a:lnTo>
                  <a:lnTo>
                    <a:pt x="339610" y="61616"/>
                  </a:lnTo>
                  <a:lnTo>
                    <a:pt x="300241" y="82766"/>
                  </a:lnTo>
                  <a:lnTo>
                    <a:pt x="262677" y="106666"/>
                  </a:lnTo>
                  <a:lnTo>
                    <a:pt x="227054" y="133181"/>
                  </a:lnTo>
                  <a:lnTo>
                    <a:pt x="193507" y="162176"/>
                  </a:lnTo>
                  <a:lnTo>
                    <a:pt x="162169" y="193517"/>
                  </a:lnTo>
                  <a:lnTo>
                    <a:pt x="133177" y="227068"/>
                  </a:lnTo>
                  <a:lnTo>
                    <a:pt x="106664" y="262696"/>
                  </a:lnTo>
                  <a:lnTo>
                    <a:pt x="82765" y="300265"/>
                  </a:lnTo>
                  <a:lnTo>
                    <a:pt x="61615" y="339641"/>
                  </a:lnTo>
                  <a:lnTo>
                    <a:pt x="43350" y="380689"/>
                  </a:lnTo>
                  <a:lnTo>
                    <a:pt x="28103" y="423275"/>
                  </a:lnTo>
                  <a:lnTo>
                    <a:pt x="16010" y="467263"/>
                  </a:lnTo>
                  <a:lnTo>
                    <a:pt x="7205" y="512520"/>
                  </a:lnTo>
                  <a:lnTo>
                    <a:pt x="1823" y="558909"/>
                  </a:lnTo>
                  <a:lnTo>
                    <a:pt x="0" y="606298"/>
                  </a:lnTo>
                  <a:lnTo>
                    <a:pt x="1823" y="653665"/>
                  </a:lnTo>
                  <a:lnTo>
                    <a:pt x="7205" y="700036"/>
                  </a:lnTo>
                  <a:lnTo>
                    <a:pt x="16010" y="745275"/>
                  </a:lnTo>
                  <a:lnTo>
                    <a:pt x="28103" y="789247"/>
                  </a:lnTo>
                  <a:lnTo>
                    <a:pt x="43350" y="831819"/>
                  </a:lnTo>
                  <a:lnTo>
                    <a:pt x="61615" y="872854"/>
                  </a:lnTo>
                  <a:lnTo>
                    <a:pt x="82765" y="912219"/>
                  </a:lnTo>
                  <a:lnTo>
                    <a:pt x="106664" y="949779"/>
                  </a:lnTo>
                  <a:lnTo>
                    <a:pt x="133177" y="985398"/>
                  </a:lnTo>
                  <a:lnTo>
                    <a:pt x="162169" y="1018942"/>
                  </a:lnTo>
                  <a:lnTo>
                    <a:pt x="193507" y="1050276"/>
                  </a:lnTo>
                  <a:lnTo>
                    <a:pt x="227054" y="1079266"/>
                  </a:lnTo>
                  <a:lnTo>
                    <a:pt x="262677" y="1105777"/>
                  </a:lnTo>
                  <a:lnTo>
                    <a:pt x="300241" y="1129673"/>
                  </a:lnTo>
                  <a:lnTo>
                    <a:pt x="339610" y="1150820"/>
                  </a:lnTo>
                  <a:lnTo>
                    <a:pt x="380650" y="1169084"/>
                  </a:lnTo>
                  <a:lnTo>
                    <a:pt x="423226" y="1184329"/>
                  </a:lnTo>
                  <a:lnTo>
                    <a:pt x="467203" y="1196421"/>
                  </a:lnTo>
                  <a:lnTo>
                    <a:pt x="512447" y="1205225"/>
                  </a:lnTo>
                  <a:lnTo>
                    <a:pt x="558823" y="1210607"/>
                  </a:lnTo>
                  <a:lnTo>
                    <a:pt x="606196" y="1212430"/>
                  </a:lnTo>
                  <a:lnTo>
                    <a:pt x="606196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6752" y="4885054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436" y="0"/>
                  </a:moveTo>
                  <a:lnTo>
                    <a:pt x="470338" y="2114"/>
                  </a:lnTo>
                  <a:lnTo>
                    <a:pt x="424425" y="8336"/>
                  </a:lnTo>
                  <a:lnTo>
                    <a:pt x="379879" y="18482"/>
                  </a:lnTo>
                  <a:lnTo>
                    <a:pt x="336884" y="32371"/>
                  </a:lnTo>
                  <a:lnTo>
                    <a:pt x="295621" y="49819"/>
                  </a:lnTo>
                  <a:lnTo>
                    <a:pt x="256274" y="70644"/>
                  </a:lnTo>
                  <a:lnTo>
                    <a:pt x="219025" y="94664"/>
                  </a:lnTo>
                  <a:lnTo>
                    <a:pt x="184057" y="121697"/>
                  </a:lnTo>
                  <a:lnTo>
                    <a:pt x="151552" y="151558"/>
                  </a:lnTo>
                  <a:lnTo>
                    <a:pt x="121693" y="184067"/>
                  </a:lnTo>
                  <a:lnTo>
                    <a:pt x="94663" y="219040"/>
                  </a:lnTo>
                  <a:lnTo>
                    <a:pt x="70644" y="256295"/>
                  </a:lnTo>
                  <a:lnTo>
                    <a:pt x="49819" y="295649"/>
                  </a:lnTo>
                  <a:lnTo>
                    <a:pt x="32371" y="336921"/>
                  </a:lnTo>
                  <a:lnTo>
                    <a:pt x="18483" y="379926"/>
                  </a:lnTo>
                  <a:lnTo>
                    <a:pt x="8336" y="424484"/>
                  </a:lnTo>
                  <a:lnTo>
                    <a:pt x="2114" y="470411"/>
                  </a:lnTo>
                  <a:lnTo>
                    <a:pt x="0" y="517525"/>
                  </a:lnTo>
                  <a:lnTo>
                    <a:pt x="2114" y="564612"/>
                  </a:lnTo>
                  <a:lnTo>
                    <a:pt x="8336" y="610516"/>
                  </a:lnTo>
                  <a:lnTo>
                    <a:pt x="18483" y="655054"/>
                  </a:lnTo>
                  <a:lnTo>
                    <a:pt x="32371" y="698042"/>
                  </a:lnTo>
                  <a:lnTo>
                    <a:pt x="49819" y="739299"/>
                  </a:lnTo>
                  <a:lnTo>
                    <a:pt x="70644" y="778641"/>
                  </a:lnTo>
                  <a:lnTo>
                    <a:pt x="94663" y="815886"/>
                  </a:lnTo>
                  <a:lnTo>
                    <a:pt x="121693" y="850851"/>
                  </a:lnTo>
                  <a:lnTo>
                    <a:pt x="151552" y="883353"/>
                  </a:lnTo>
                  <a:lnTo>
                    <a:pt x="184057" y="913209"/>
                  </a:lnTo>
                  <a:lnTo>
                    <a:pt x="219025" y="940238"/>
                  </a:lnTo>
                  <a:lnTo>
                    <a:pt x="256274" y="964255"/>
                  </a:lnTo>
                  <a:lnTo>
                    <a:pt x="295621" y="985079"/>
                  </a:lnTo>
                  <a:lnTo>
                    <a:pt x="336884" y="1002526"/>
                  </a:lnTo>
                  <a:lnTo>
                    <a:pt x="379879" y="1016414"/>
                  </a:lnTo>
                  <a:lnTo>
                    <a:pt x="424425" y="1026561"/>
                  </a:lnTo>
                  <a:lnTo>
                    <a:pt x="470338" y="1032783"/>
                  </a:lnTo>
                  <a:lnTo>
                    <a:pt x="517436" y="1034897"/>
                  </a:lnTo>
                  <a:lnTo>
                    <a:pt x="564541" y="1032783"/>
                  </a:lnTo>
                  <a:lnTo>
                    <a:pt x="610461" y="1026561"/>
                  </a:lnTo>
                  <a:lnTo>
                    <a:pt x="655012" y="1016414"/>
                  </a:lnTo>
                  <a:lnTo>
                    <a:pt x="698012" y="1002526"/>
                  </a:lnTo>
                  <a:lnTo>
                    <a:pt x="739279" y="985079"/>
                  </a:lnTo>
                  <a:lnTo>
                    <a:pt x="778629" y="964255"/>
                  </a:lnTo>
                  <a:lnTo>
                    <a:pt x="815881" y="940238"/>
                  </a:lnTo>
                  <a:lnTo>
                    <a:pt x="850851" y="913209"/>
                  </a:lnTo>
                  <a:lnTo>
                    <a:pt x="883358" y="883353"/>
                  </a:lnTo>
                  <a:lnTo>
                    <a:pt x="913217" y="850851"/>
                  </a:lnTo>
                  <a:lnTo>
                    <a:pt x="940248" y="815886"/>
                  </a:lnTo>
                  <a:lnTo>
                    <a:pt x="964267" y="778641"/>
                  </a:lnTo>
                  <a:lnTo>
                    <a:pt x="985091" y="739299"/>
                  </a:lnTo>
                  <a:lnTo>
                    <a:pt x="1002539" y="698042"/>
                  </a:lnTo>
                  <a:lnTo>
                    <a:pt x="1016427" y="655054"/>
                  </a:lnTo>
                  <a:lnTo>
                    <a:pt x="1026574" y="610516"/>
                  </a:lnTo>
                  <a:lnTo>
                    <a:pt x="1032795" y="564612"/>
                  </a:lnTo>
                  <a:lnTo>
                    <a:pt x="1034910" y="517525"/>
                  </a:lnTo>
                  <a:lnTo>
                    <a:pt x="1032795" y="470411"/>
                  </a:lnTo>
                  <a:lnTo>
                    <a:pt x="1026574" y="424484"/>
                  </a:lnTo>
                  <a:lnTo>
                    <a:pt x="1016427" y="379926"/>
                  </a:lnTo>
                  <a:lnTo>
                    <a:pt x="1002539" y="336921"/>
                  </a:lnTo>
                  <a:lnTo>
                    <a:pt x="985091" y="295649"/>
                  </a:lnTo>
                  <a:lnTo>
                    <a:pt x="964267" y="256295"/>
                  </a:lnTo>
                  <a:lnTo>
                    <a:pt x="940248" y="219040"/>
                  </a:lnTo>
                  <a:lnTo>
                    <a:pt x="913217" y="184067"/>
                  </a:lnTo>
                  <a:lnTo>
                    <a:pt x="883358" y="151558"/>
                  </a:lnTo>
                  <a:lnTo>
                    <a:pt x="850851" y="121697"/>
                  </a:lnTo>
                  <a:lnTo>
                    <a:pt x="815881" y="94664"/>
                  </a:lnTo>
                  <a:lnTo>
                    <a:pt x="778629" y="70644"/>
                  </a:lnTo>
                  <a:lnTo>
                    <a:pt x="739279" y="49819"/>
                  </a:lnTo>
                  <a:lnTo>
                    <a:pt x="698012" y="32371"/>
                  </a:lnTo>
                  <a:lnTo>
                    <a:pt x="655012" y="18482"/>
                  </a:lnTo>
                  <a:lnTo>
                    <a:pt x="610461" y="8336"/>
                  </a:lnTo>
                  <a:lnTo>
                    <a:pt x="564541" y="2114"/>
                  </a:lnTo>
                  <a:lnTo>
                    <a:pt x="517436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6752" y="4885054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1034910" y="517525"/>
                  </a:moveTo>
                  <a:lnTo>
                    <a:pt x="1032795" y="564612"/>
                  </a:lnTo>
                  <a:lnTo>
                    <a:pt x="1026574" y="610516"/>
                  </a:lnTo>
                  <a:lnTo>
                    <a:pt x="1016427" y="655054"/>
                  </a:lnTo>
                  <a:lnTo>
                    <a:pt x="1002539" y="698042"/>
                  </a:lnTo>
                  <a:lnTo>
                    <a:pt x="985091" y="739299"/>
                  </a:lnTo>
                  <a:lnTo>
                    <a:pt x="964267" y="778641"/>
                  </a:lnTo>
                  <a:lnTo>
                    <a:pt x="940248" y="815886"/>
                  </a:lnTo>
                  <a:lnTo>
                    <a:pt x="913217" y="850851"/>
                  </a:lnTo>
                  <a:lnTo>
                    <a:pt x="883358" y="883353"/>
                  </a:lnTo>
                  <a:lnTo>
                    <a:pt x="850851" y="913209"/>
                  </a:lnTo>
                  <a:lnTo>
                    <a:pt x="815881" y="940238"/>
                  </a:lnTo>
                  <a:lnTo>
                    <a:pt x="778629" y="964255"/>
                  </a:lnTo>
                  <a:lnTo>
                    <a:pt x="739279" y="985079"/>
                  </a:lnTo>
                  <a:lnTo>
                    <a:pt x="698012" y="1002526"/>
                  </a:lnTo>
                  <a:lnTo>
                    <a:pt x="655012" y="1016414"/>
                  </a:lnTo>
                  <a:lnTo>
                    <a:pt x="610461" y="1026561"/>
                  </a:lnTo>
                  <a:lnTo>
                    <a:pt x="564541" y="1032783"/>
                  </a:lnTo>
                  <a:lnTo>
                    <a:pt x="517436" y="1034897"/>
                  </a:lnTo>
                  <a:lnTo>
                    <a:pt x="470338" y="1032783"/>
                  </a:lnTo>
                  <a:lnTo>
                    <a:pt x="424425" y="1026561"/>
                  </a:lnTo>
                  <a:lnTo>
                    <a:pt x="379879" y="1016414"/>
                  </a:lnTo>
                  <a:lnTo>
                    <a:pt x="336884" y="1002526"/>
                  </a:lnTo>
                  <a:lnTo>
                    <a:pt x="295621" y="985079"/>
                  </a:lnTo>
                  <a:lnTo>
                    <a:pt x="256274" y="964255"/>
                  </a:lnTo>
                  <a:lnTo>
                    <a:pt x="219025" y="940238"/>
                  </a:lnTo>
                  <a:lnTo>
                    <a:pt x="184057" y="913209"/>
                  </a:lnTo>
                  <a:lnTo>
                    <a:pt x="151552" y="883353"/>
                  </a:lnTo>
                  <a:lnTo>
                    <a:pt x="121693" y="850851"/>
                  </a:lnTo>
                  <a:lnTo>
                    <a:pt x="94663" y="815886"/>
                  </a:lnTo>
                  <a:lnTo>
                    <a:pt x="70644" y="778641"/>
                  </a:lnTo>
                  <a:lnTo>
                    <a:pt x="49819" y="739299"/>
                  </a:lnTo>
                  <a:lnTo>
                    <a:pt x="32371" y="698042"/>
                  </a:lnTo>
                  <a:lnTo>
                    <a:pt x="18483" y="655054"/>
                  </a:lnTo>
                  <a:lnTo>
                    <a:pt x="8336" y="610516"/>
                  </a:lnTo>
                  <a:lnTo>
                    <a:pt x="2114" y="564612"/>
                  </a:lnTo>
                  <a:lnTo>
                    <a:pt x="0" y="517525"/>
                  </a:lnTo>
                  <a:lnTo>
                    <a:pt x="2114" y="470411"/>
                  </a:lnTo>
                  <a:lnTo>
                    <a:pt x="8336" y="424484"/>
                  </a:lnTo>
                  <a:lnTo>
                    <a:pt x="18483" y="379926"/>
                  </a:lnTo>
                  <a:lnTo>
                    <a:pt x="32371" y="336921"/>
                  </a:lnTo>
                  <a:lnTo>
                    <a:pt x="49819" y="295649"/>
                  </a:lnTo>
                  <a:lnTo>
                    <a:pt x="70644" y="256295"/>
                  </a:lnTo>
                  <a:lnTo>
                    <a:pt x="94663" y="219040"/>
                  </a:lnTo>
                  <a:lnTo>
                    <a:pt x="121693" y="184067"/>
                  </a:lnTo>
                  <a:lnTo>
                    <a:pt x="151552" y="151558"/>
                  </a:lnTo>
                  <a:lnTo>
                    <a:pt x="184057" y="121697"/>
                  </a:lnTo>
                  <a:lnTo>
                    <a:pt x="219025" y="94664"/>
                  </a:lnTo>
                  <a:lnTo>
                    <a:pt x="256274" y="70644"/>
                  </a:lnTo>
                  <a:lnTo>
                    <a:pt x="295621" y="49819"/>
                  </a:lnTo>
                  <a:lnTo>
                    <a:pt x="336884" y="32371"/>
                  </a:lnTo>
                  <a:lnTo>
                    <a:pt x="379879" y="18482"/>
                  </a:lnTo>
                  <a:lnTo>
                    <a:pt x="424425" y="8336"/>
                  </a:lnTo>
                  <a:lnTo>
                    <a:pt x="470338" y="2114"/>
                  </a:lnTo>
                  <a:lnTo>
                    <a:pt x="517436" y="0"/>
                  </a:lnTo>
                  <a:lnTo>
                    <a:pt x="564541" y="2114"/>
                  </a:lnTo>
                  <a:lnTo>
                    <a:pt x="610461" y="8336"/>
                  </a:lnTo>
                  <a:lnTo>
                    <a:pt x="655012" y="18482"/>
                  </a:lnTo>
                  <a:lnTo>
                    <a:pt x="698012" y="32371"/>
                  </a:lnTo>
                  <a:lnTo>
                    <a:pt x="739279" y="49819"/>
                  </a:lnTo>
                  <a:lnTo>
                    <a:pt x="778629" y="70644"/>
                  </a:lnTo>
                  <a:lnTo>
                    <a:pt x="815881" y="94664"/>
                  </a:lnTo>
                  <a:lnTo>
                    <a:pt x="850851" y="121697"/>
                  </a:lnTo>
                  <a:lnTo>
                    <a:pt x="883358" y="151558"/>
                  </a:lnTo>
                  <a:lnTo>
                    <a:pt x="913217" y="184067"/>
                  </a:lnTo>
                  <a:lnTo>
                    <a:pt x="940248" y="219040"/>
                  </a:lnTo>
                  <a:lnTo>
                    <a:pt x="964267" y="256295"/>
                  </a:lnTo>
                  <a:lnTo>
                    <a:pt x="985091" y="295649"/>
                  </a:lnTo>
                  <a:lnTo>
                    <a:pt x="1002539" y="336921"/>
                  </a:lnTo>
                  <a:lnTo>
                    <a:pt x="1016427" y="379926"/>
                  </a:lnTo>
                  <a:lnTo>
                    <a:pt x="1026574" y="424484"/>
                  </a:lnTo>
                  <a:lnTo>
                    <a:pt x="1032795" y="470411"/>
                  </a:lnTo>
                  <a:lnTo>
                    <a:pt x="1034910" y="517525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4163" y="1745043"/>
              <a:ext cx="277495" cy="336550"/>
            </a:xfrm>
            <a:custGeom>
              <a:avLst/>
              <a:gdLst/>
              <a:ahLst/>
              <a:cxnLst/>
              <a:rect l="l" t="t" r="r" b="b"/>
              <a:pathLst>
                <a:path w="277494" h="336550">
                  <a:moveTo>
                    <a:pt x="123228" y="187286"/>
                  </a:moveTo>
                  <a:lnTo>
                    <a:pt x="121208" y="177292"/>
                  </a:lnTo>
                  <a:lnTo>
                    <a:pt x="115709" y="169125"/>
                  </a:lnTo>
                  <a:lnTo>
                    <a:pt x="107543" y="163626"/>
                  </a:lnTo>
                  <a:lnTo>
                    <a:pt x="97548" y="161607"/>
                  </a:lnTo>
                  <a:lnTo>
                    <a:pt x="87553" y="163626"/>
                  </a:lnTo>
                  <a:lnTo>
                    <a:pt x="79400" y="169125"/>
                  </a:lnTo>
                  <a:lnTo>
                    <a:pt x="73901" y="177292"/>
                  </a:lnTo>
                  <a:lnTo>
                    <a:pt x="71882" y="187286"/>
                  </a:lnTo>
                  <a:lnTo>
                    <a:pt x="71882" y="310502"/>
                  </a:lnTo>
                  <a:lnTo>
                    <a:pt x="73901" y="320484"/>
                  </a:lnTo>
                  <a:lnTo>
                    <a:pt x="79400" y="328650"/>
                  </a:lnTo>
                  <a:lnTo>
                    <a:pt x="87553" y="334149"/>
                  </a:lnTo>
                  <a:lnTo>
                    <a:pt x="97548" y="336169"/>
                  </a:lnTo>
                  <a:lnTo>
                    <a:pt x="107543" y="334149"/>
                  </a:lnTo>
                  <a:lnTo>
                    <a:pt x="115709" y="328650"/>
                  </a:lnTo>
                  <a:lnTo>
                    <a:pt x="121208" y="320484"/>
                  </a:lnTo>
                  <a:lnTo>
                    <a:pt x="123228" y="310502"/>
                  </a:lnTo>
                  <a:lnTo>
                    <a:pt x="123228" y="187286"/>
                  </a:lnTo>
                  <a:close/>
                </a:path>
                <a:path w="277494" h="336550">
                  <a:moveTo>
                    <a:pt x="205371" y="187286"/>
                  </a:moveTo>
                  <a:lnTo>
                    <a:pt x="203352" y="177292"/>
                  </a:lnTo>
                  <a:lnTo>
                    <a:pt x="197853" y="169125"/>
                  </a:lnTo>
                  <a:lnTo>
                    <a:pt x="189699" y="163626"/>
                  </a:lnTo>
                  <a:lnTo>
                    <a:pt x="179705" y="161607"/>
                  </a:lnTo>
                  <a:lnTo>
                    <a:pt x="169710" y="163626"/>
                  </a:lnTo>
                  <a:lnTo>
                    <a:pt x="161544" y="169125"/>
                  </a:lnTo>
                  <a:lnTo>
                    <a:pt x="156044" y="177292"/>
                  </a:lnTo>
                  <a:lnTo>
                    <a:pt x="154025" y="187286"/>
                  </a:lnTo>
                  <a:lnTo>
                    <a:pt x="154025" y="310502"/>
                  </a:lnTo>
                  <a:lnTo>
                    <a:pt x="156044" y="320484"/>
                  </a:lnTo>
                  <a:lnTo>
                    <a:pt x="161544" y="328650"/>
                  </a:lnTo>
                  <a:lnTo>
                    <a:pt x="169710" y="334149"/>
                  </a:lnTo>
                  <a:lnTo>
                    <a:pt x="179705" y="336169"/>
                  </a:lnTo>
                  <a:lnTo>
                    <a:pt x="189699" y="334149"/>
                  </a:lnTo>
                  <a:lnTo>
                    <a:pt x="197853" y="328650"/>
                  </a:lnTo>
                  <a:lnTo>
                    <a:pt x="203352" y="320484"/>
                  </a:lnTo>
                  <a:lnTo>
                    <a:pt x="205371" y="310502"/>
                  </a:lnTo>
                  <a:lnTo>
                    <a:pt x="205371" y="187286"/>
                  </a:lnTo>
                  <a:close/>
                </a:path>
                <a:path w="277494" h="336550">
                  <a:moveTo>
                    <a:pt x="277253" y="84607"/>
                  </a:moveTo>
                  <a:lnTo>
                    <a:pt x="263499" y="34645"/>
                  </a:lnTo>
                  <a:lnTo>
                    <a:pt x="235026" y="4292"/>
                  </a:lnTo>
                  <a:lnTo>
                    <a:pt x="228206" y="0"/>
                  </a:lnTo>
                  <a:lnTo>
                    <a:pt x="213525" y="23825"/>
                  </a:lnTo>
                  <a:lnTo>
                    <a:pt x="192824" y="42456"/>
                  </a:lnTo>
                  <a:lnTo>
                    <a:pt x="167424" y="54597"/>
                  </a:lnTo>
                  <a:lnTo>
                    <a:pt x="138620" y="58928"/>
                  </a:lnTo>
                  <a:lnTo>
                    <a:pt x="109829" y="54597"/>
                  </a:lnTo>
                  <a:lnTo>
                    <a:pt x="84429" y="42456"/>
                  </a:lnTo>
                  <a:lnTo>
                    <a:pt x="63728" y="23825"/>
                  </a:lnTo>
                  <a:lnTo>
                    <a:pt x="49047" y="0"/>
                  </a:lnTo>
                  <a:lnTo>
                    <a:pt x="42227" y="4292"/>
                  </a:lnTo>
                  <a:lnTo>
                    <a:pt x="13754" y="34645"/>
                  </a:lnTo>
                  <a:lnTo>
                    <a:pt x="0" y="84594"/>
                  </a:lnTo>
                  <a:lnTo>
                    <a:pt x="0" y="166751"/>
                  </a:lnTo>
                  <a:lnTo>
                    <a:pt x="3086" y="185166"/>
                  </a:lnTo>
                  <a:lnTo>
                    <a:pt x="11658" y="201066"/>
                  </a:lnTo>
                  <a:lnTo>
                    <a:pt x="24663" y="213372"/>
                  </a:lnTo>
                  <a:lnTo>
                    <a:pt x="41071" y="221068"/>
                  </a:lnTo>
                  <a:lnTo>
                    <a:pt x="41071" y="86360"/>
                  </a:lnTo>
                  <a:lnTo>
                    <a:pt x="47967" y="79463"/>
                  </a:lnTo>
                  <a:lnTo>
                    <a:pt x="64985" y="79463"/>
                  </a:lnTo>
                  <a:lnTo>
                    <a:pt x="71882" y="86360"/>
                  </a:lnTo>
                  <a:lnTo>
                    <a:pt x="71882" y="137007"/>
                  </a:lnTo>
                  <a:lnTo>
                    <a:pt x="77838" y="134366"/>
                  </a:lnTo>
                  <a:lnTo>
                    <a:pt x="84137" y="132422"/>
                  </a:lnTo>
                  <a:lnTo>
                    <a:pt x="90728" y="131216"/>
                  </a:lnTo>
                  <a:lnTo>
                    <a:pt x="97548" y="130810"/>
                  </a:lnTo>
                  <a:lnTo>
                    <a:pt x="109347" y="132041"/>
                  </a:lnTo>
                  <a:lnTo>
                    <a:pt x="120294" y="135597"/>
                  </a:lnTo>
                  <a:lnTo>
                    <a:pt x="130136" y="141198"/>
                  </a:lnTo>
                  <a:lnTo>
                    <a:pt x="138620" y="148577"/>
                  </a:lnTo>
                  <a:lnTo>
                    <a:pt x="147116" y="141198"/>
                  </a:lnTo>
                  <a:lnTo>
                    <a:pt x="156959" y="135597"/>
                  </a:lnTo>
                  <a:lnTo>
                    <a:pt x="167906" y="132041"/>
                  </a:lnTo>
                  <a:lnTo>
                    <a:pt x="179705" y="130810"/>
                  </a:lnTo>
                  <a:lnTo>
                    <a:pt x="186524" y="131216"/>
                  </a:lnTo>
                  <a:lnTo>
                    <a:pt x="193116" y="132422"/>
                  </a:lnTo>
                  <a:lnTo>
                    <a:pt x="199415" y="134366"/>
                  </a:lnTo>
                  <a:lnTo>
                    <a:pt x="205371" y="137007"/>
                  </a:lnTo>
                  <a:lnTo>
                    <a:pt x="205371" y="86360"/>
                  </a:lnTo>
                  <a:lnTo>
                    <a:pt x="212267" y="79463"/>
                  </a:lnTo>
                  <a:lnTo>
                    <a:pt x="229285" y="79463"/>
                  </a:lnTo>
                  <a:lnTo>
                    <a:pt x="236181" y="86360"/>
                  </a:lnTo>
                  <a:lnTo>
                    <a:pt x="236181" y="221068"/>
                  </a:lnTo>
                  <a:lnTo>
                    <a:pt x="252590" y="213372"/>
                  </a:lnTo>
                  <a:lnTo>
                    <a:pt x="265595" y="201066"/>
                  </a:lnTo>
                  <a:lnTo>
                    <a:pt x="274167" y="185166"/>
                  </a:lnTo>
                  <a:lnTo>
                    <a:pt x="277253" y="166751"/>
                  </a:lnTo>
                  <a:lnTo>
                    <a:pt x="277253" y="84607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049" y="1639680"/>
              <a:ext cx="133495" cy="1334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1695" y="1978524"/>
              <a:ext cx="174570" cy="1026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8697" y="1555495"/>
              <a:ext cx="521334" cy="4088129"/>
            </a:xfrm>
            <a:custGeom>
              <a:avLst/>
              <a:gdLst/>
              <a:ahLst/>
              <a:cxnLst/>
              <a:rect l="l" t="t" r="r" b="b"/>
              <a:pathLst>
                <a:path w="521334" h="4088129">
                  <a:moveTo>
                    <a:pt x="203403" y="2255837"/>
                  </a:moveTo>
                  <a:lnTo>
                    <a:pt x="152933" y="2244560"/>
                  </a:lnTo>
                  <a:lnTo>
                    <a:pt x="135331" y="2222296"/>
                  </a:lnTo>
                  <a:lnTo>
                    <a:pt x="128625" y="2211806"/>
                  </a:lnTo>
                  <a:lnTo>
                    <a:pt x="121323" y="2202154"/>
                  </a:lnTo>
                  <a:lnTo>
                    <a:pt x="114084" y="2195957"/>
                  </a:lnTo>
                  <a:lnTo>
                    <a:pt x="67564" y="2295868"/>
                  </a:lnTo>
                  <a:lnTo>
                    <a:pt x="69888" y="2298903"/>
                  </a:lnTo>
                  <a:lnTo>
                    <a:pt x="129603" y="2288463"/>
                  </a:lnTo>
                  <a:lnTo>
                    <a:pt x="159956" y="2340699"/>
                  </a:lnTo>
                  <a:lnTo>
                    <a:pt x="160058" y="2340876"/>
                  </a:lnTo>
                  <a:lnTo>
                    <a:pt x="163868" y="2340699"/>
                  </a:lnTo>
                  <a:lnTo>
                    <a:pt x="188201" y="2288476"/>
                  </a:lnTo>
                  <a:lnTo>
                    <a:pt x="202679" y="2257387"/>
                  </a:lnTo>
                  <a:lnTo>
                    <a:pt x="203403" y="2255837"/>
                  </a:lnTo>
                  <a:close/>
                </a:path>
                <a:path w="521334" h="4088129">
                  <a:moveTo>
                    <a:pt x="282625" y="2000059"/>
                  </a:moveTo>
                  <a:lnTo>
                    <a:pt x="279615" y="1985124"/>
                  </a:lnTo>
                  <a:lnTo>
                    <a:pt x="271399" y="1972932"/>
                  </a:lnTo>
                  <a:lnTo>
                    <a:pt x="259194" y="1964702"/>
                  </a:lnTo>
                  <a:lnTo>
                    <a:pt x="244259" y="1961692"/>
                  </a:lnTo>
                  <a:lnTo>
                    <a:pt x="229323" y="1964702"/>
                  </a:lnTo>
                  <a:lnTo>
                    <a:pt x="217131" y="1972932"/>
                  </a:lnTo>
                  <a:lnTo>
                    <a:pt x="208902" y="1985124"/>
                  </a:lnTo>
                  <a:lnTo>
                    <a:pt x="205892" y="2000059"/>
                  </a:lnTo>
                  <a:lnTo>
                    <a:pt x="208902" y="2014994"/>
                  </a:lnTo>
                  <a:lnTo>
                    <a:pt x="217170" y="2027212"/>
                  </a:lnTo>
                  <a:lnTo>
                    <a:pt x="229323" y="2035403"/>
                  </a:lnTo>
                  <a:lnTo>
                    <a:pt x="244259" y="2038413"/>
                  </a:lnTo>
                  <a:lnTo>
                    <a:pt x="259194" y="2035403"/>
                  </a:lnTo>
                  <a:lnTo>
                    <a:pt x="271348" y="2027212"/>
                  </a:lnTo>
                  <a:lnTo>
                    <a:pt x="279615" y="2014994"/>
                  </a:lnTo>
                  <a:lnTo>
                    <a:pt x="282625" y="2000059"/>
                  </a:lnTo>
                  <a:close/>
                </a:path>
                <a:path w="521334" h="4088129">
                  <a:moveTo>
                    <a:pt x="319709" y="2116404"/>
                  </a:moveTo>
                  <a:lnTo>
                    <a:pt x="311708" y="2089759"/>
                  </a:lnTo>
                  <a:lnTo>
                    <a:pt x="295135" y="2068271"/>
                  </a:lnTo>
                  <a:lnTo>
                    <a:pt x="271995" y="2053920"/>
                  </a:lnTo>
                  <a:lnTo>
                    <a:pt x="244259" y="2048687"/>
                  </a:lnTo>
                  <a:lnTo>
                    <a:pt x="216535" y="2053920"/>
                  </a:lnTo>
                  <a:lnTo>
                    <a:pt x="193382" y="2068271"/>
                  </a:lnTo>
                  <a:lnTo>
                    <a:pt x="176809" y="2089759"/>
                  </a:lnTo>
                  <a:lnTo>
                    <a:pt x="168808" y="2116404"/>
                  </a:lnTo>
                  <a:lnTo>
                    <a:pt x="319709" y="2116404"/>
                  </a:lnTo>
                  <a:close/>
                </a:path>
                <a:path w="521334" h="4088129">
                  <a:moveTo>
                    <a:pt x="406234" y="3825989"/>
                  </a:moveTo>
                  <a:lnTo>
                    <a:pt x="403669" y="3809873"/>
                  </a:lnTo>
                  <a:lnTo>
                    <a:pt x="396646" y="3796830"/>
                  </a:lnTo>
                  <a:lnTo>
                    <a:pt x="386181" y="3788105"/>
                  </a:lnTo>
                  <a:lnTo>
                    <a:pt x="373278" y="3784917"/>
                  </a:lnTo>
                  <a:lnTo>
                    <a:pt x="328193" y="3784917"/>
                  </a:lnTo>
                  <a:lnTo>
                    <a:pt x="315252" y="3788079"/>
                  </a:lnTo>
                  <a:lnTo>
                    <a:pt x="304787" y="3796792"/>
                  </a:lnTo>
                  <a:lnTo>
                    <a:pt x="297789" y="3809822"/>
                  </a:lnTo>
                  <a:lnTo>
                    <a:pt x="295236" y="3825989"/>
                  </a:lnTo>
                  <a:lnTo>
                    <a:pt x="295236" y="4046753"/>
                  </a:lnTo>
                  <a:lnTo>
                    <a:pt x="297789" y="4062869"/>
                  </a:lnTo>
                  <a:lnTo>
                    <a:pt x="304787" y="4075912"/>
                  </a:lnTo>
                  <a:lnTo>
                    <a:pt x="315252" y="4084637"/>
                  </a:lnTo>
                  <a:lnTo>
                    <a:pt x="328193" y="4087825"/>
                  </a:lnTo>
                  <a:lnTo>
                    <a:pt x="373278" y="4087825"/>
                  </a:lnTo>
                  <a:lnTo>
                    <a:pt x="386219" y="4084650"/>
                  </a:lnTo>
                  <a:lnTo>
                    <a:pt x="396684" y="4075950"/>
                  </a:lnTo>
                  <a:lnTo>
                    <a:pt x="403682" y="4062920"/>
                  </a:lnTo>
                  <a:lnTo>
                    <a:pt x="406234" y="4046753"/>
                  </a:lnTo>
                  <a:lnTo>
                    <a:pt x="406234" y="3825989"/>
                  </a:lnTo>
                  <a:close/>
                </a:path>
                <a:path w="521334" h="4088129">
                  <a:moveTo>
                    <a:pt x="411683" y="3690658"/>
                  </a:moveTo>
                  <a:lnTo>
                    <a:pt x="410959" y="3686962"/>
                  </a:lnTo>
                  <a:lnTo>
                    <a:pt x="391045" y="3569284"/>
                  </a:lnTo>
                  <a:lnTo>
                    <a:pt x="388467" y="3563023"/>
                  </a:lnTo>
                  <a:lnTo>
                    <a:pt x="382828" y="3560762"/>
                  </a:lnTo>
                  <a:lnTo>
                    <a:pt x="271208" y="3608209"/>
                  </a:lnTo>
                  <a:lnTo>
                    <a:pt x="269455" y="3609848"/>
                  </a:lnTo>
                  <a:lnTo>
                    <a:pt x="266166" y="3616731"/>
                  </a:lnTo>
                  <a:lnTo>
                    <a:pt x="268224" y="3622471"/>
                  </a:lnTo>
                  <a:lnTo>
                    <a:pt x="304469" y="3640036"/>
                  </a:lnTo>
                  <a:lnTo>
                    <a:pt x="268046" y="3700627"/>
                  </a:lnTo>
                  <a:lnTo>
                    <a:pt x="224332" y="3745077"/>
                  </a:lnTo>
                  <a:lnTo>
                    <a:pt x="176949" y="3775837"/>
                  </a:lnTo>
                  <a:lnTo>
                    <a:pt x="129489" y="3795395"/>
                  </a:lnTo>
                  <a:lnTo>
                    <a:pt x="85585" y="3806228"/>
                  </a:lnTo>
                  <a:lnTo>
                    <a:pt x="22821" y="3811651"/>
                  </a:lnTo>
                  <a:lnTo>
                    <a:pt x="11201" y="3811206"/>
                  </a:lnTo>
                  <a:lnTo>
                    <a:pt x="6375" y="3810787"/>
                  </a:lnTo>
                  <a:lnTo>
                    <a:pt x="2057" y="3813975"/>
                  </a:lnTo>
                  <a:lnTo>
                    <a:pt x="34442" y="3835158"/>
                  </a:lnTo>
                  <a:lnTo>
                    <a:pt x="82816" y="3840721"/>
                  </a:lnTo>
                  <a:lnTo>
                    <a:pt x="105257" y="3841394"/>
                  </a:lnTo>
                  <a:lnTo>
                    <a:pt x="160553" y="3836771"/>
                  </a:lnTo>
                  <a:lnTo>
                    <a:pt x="208483" y="3823754"/>
                  </a:lnTo>
                  <a:lnTo>
                    <a:pt x="249847" y="3803662"/>
                  </a:lnTo>
                  <a:lnTo>
                    <a:pt x="285470" y="3777780"/>
                  </a:lnTo>
                  <a:lnTo>
                    <a:pt x="316128" y="3747389"/>
                  </a:lnTo>
                  <a:lnTo>
                    <a:pt x="342633" y="3713810"/>
                  </a:lnTo>
                  <a:lnTo>
                    <a:pt x="365785" y="3678339"/>
                  </a:lnTo>
                  <a:lnTo>
                    <a:pt x="399872" y="3698773"/>
                  </a:lnTo>
                  <a:lnTo>
                    <a:pt x="403872" y="3698671"/>
                  </a:lnTo>
                  <a:lnTo>
                    <a:pt x="406958" y="3696512"/>
                  </a:lnTo>
                  <a:lnTo>
                    <a:pt x="410032" y="3694455"/>
                  </a:lnTo>
                  <a:lnTo>
                    <a:pt x="411683" y="3690658"/>
                  </a:lnTo>
                  <a:close/>
                </a:path>
                <a:path w="521334" h="4088129">
                  <a:moveTo>
                    <a:pt x="420966" y="2295868"/>
                  </a:moveTo>
                  <a:lnTo>
                    <a:pt x="417525" y="2288476"/>
                  </a:lnTo>
                  <a:lnTo>
                    <a:pt x="403047" y="2257387"/>
                  </a:lnTo>
                  <a:lnTo>
                    <a:pt x="374446" y="2195957"/>
                  </a:lnTo>
                  <a:lnTo>
                    <a:pt x="367195" y="2202154"/>
                  </a:lnTo>
                  <a:lnTo>
                    <a:pt x="359892" y="2211806"/>
                  </a:lnTo>
                  <a:lnTo>
                    <a:pt x="353199" y="2222296"/>
                  </a:lnTo>
                  <a:lnTo>
                    <a:pt x="347776" y="2231009"/>
                  </a:lnTo>
                  <a:lnTo>
                    <a:pt x="335584" y="2244560"/>
                  </a:lnTo>
                  <a:lnTo>
                    <a:pt x="320332" y="2253488"/>
                  </a:lnTo>
                  <a:lnTo>
                    <a:pt x="303149" y="2257387"/>
                  </a:lnTo>
                  <a:lnTo>
                    <a:pt x="285127" y="2255837"/>
                  </a:lnTo>
                  <a:lnTo>
                    <a:pt x="324637" y="2340699"/>
                  </a:lnTo>
                  <a:lnTo>
                    <a:pt x="328460" y="2340876"/>
                  </a:lnTo>
                  <a:lnTo>
                    <a:pt x="358927" y="2288476"/>
                  </a:lnTo>
                  <a:lnTo>
                    <a:pt x="418630" y="2298903"/>
                  </a:lnTo>
                  <a:lnTo>
                    <a:pt x="420966" y="2295868"/>
                  </a:lnTo>
                  <a:close/>
                </a:path>
                <a:path w="521334" h="4088129">
                  <a:moveTo>
                    <a:pt x="443153" y="2027212"/>
                  </a:moveTo>
                  <a:lnTo>
                    <a:pt x="442988" y="2014994"/>
                  </a:lnTo>
                  <a:lnTo>
                    <a:pt x="442976" y="2013991"/>
                  </a:lnTo>
                  <a:lnTo>
                    <a:pt x="438619" y="2001507"/>
                  </a:lnTo>
                  <a:lnTo>
                    <a:pt x="430225" y="1990661"/>
                  </a:lnTo>
                  <a:lnTo>
                    <a:pt x="410006" y="1971700"/>
                  </a:lnTo>
                  <a:lnTo>
                    <a:pt x="399745" y="1959267"/>
                  </a:lnTo>
                  <a:lnTo>
                    <a:pt x="394106" y="1944166"/>
                  </a:lnTo>
                  <a:lnTo>
                    <a:pt x="387794" y="1917166"/>
                  </a:lnTo>
                  <a:lnTo>
                    <a:pt x="386765" y="1914677"/>
                  </a:lnTo>
                  <a:lnTo>
                    <a:pt x="382600" y="1904479"/>
                  </a:lnTo>
                  <a:lnTo>
                    <a:pt x="373964" y="1894459"/>
                  </a:lnTo>
                  <a:lnTo>
                    <a:pt x="373786" y="1894357"/>
                  </a:lnTo>
                  <a:lnTo>
                    <a:pt x="373786" y="2044192"/>
                  </a:lnTo>
                  <a:lnTo>
                    <a:pt x="363601" y="2094598"/>
                  </a:lnTo>
                  <a:lnTo>
                    <a:pt x="335851" y="2135759"/>
                  </a:lnTo>
                  <a:lnTo>
                    <a:pt x="294678" y="2163521"/>
                  </a:lnTo>
                  <a:lnTo>
                    <a:pt x="244259" y="2173694"/>
                  </a:lnTo>
                  <a:lnTo>
                    <a:pt x="193840" y="2163521"/>
                  </a:lnTo>
                  <a:lnTo>
                    <a:pt x="152679" y="2135759"/>
                  </a:lnTo>
                  <a:lnTo>
                    <a:pt x="124917" y="2094598"/>
                  </a:lnTo>
                  <a:lnTo>
                    <a:pt x="114731" y="2044192"/>
                  </a:lnTo>
                  <a:lnTo>
                    <a:pt x="124917" y="1993773"/>
                  </a:lnTo>
                  <a:lnTo>
                    <a:pt x="152679" y="1952599"/>
                  </a:lnTo>
                  <a:lnTo>
                    <a:pt x="193840" y="1924850"/>
                  </a:lnTo>
                  <a:lnTo>
                    <a:pt x="244259" y="1914677"/>
                  </a:lnTo>
                  <a:lnTo>
                    <a:pt x="294678" y="1924850"/>
                  </a:lnTo>
                  <a:lnTo>
                    <a:pt x="335851" y="1952599"/>
                  </a:lnTo>
                  <a:lnTo>
                    <a:pt x="363601" y="1993773"/>
                  </a:lnTo>
                  <a:lnTo>
                    <a:pt x="373786" y="2044192"/>
                  </a:lnTo>
                  <a:lnTo>
                    <a:pt x="373786" y="1894357"/>
                  </a:lnTo>
                  <a:lnTo>
                    <a:pt x="362597" y="1887702"/>
                  </a:lnTo>
                  <a:lnTo>
                    <a:pt x="349199" y="1884794"/>
                  </a:lnTo>
                  <a:lnTo>
                    <a:pt x="322935" y="1883257"/>
                  </a:lnTo>
                  <a:lnTo>
                    <a:pt x="322783" y="1883257"/>
                  </a:lnTo>
                  <a:lnTo>
                    <a:pt x="306527" y="1880171"/>
                  </a:lnTo>
                  <a:lnTo>
                    <a:pt x="291731" y="1872145"/>
                  </a:lnTo>
                  <a:lnTo>
                    <a:pt x="269443" y="1855774"/>
                  </a:lnTo>
                  <a:lnTo>
                    <a:pt x="257314" y="1849386"/>
                  </a:lnTo>
                  <a:lnTo>
                    <a:pt x="244259" y="1847253"/>
                  </a:lnTo>
                  <a:lnTo>
                    <a:pt x="231216" y="1849386"/>
                  </a:lnTo>
                  <a:lnTo>
                    <a:pt x="219075" y="1855762"/>
                  </a:lnTo>
                  <a:lnTo>
                    <a:pt x="196888" y="1872386"/>
                  </a:lnTo>
                  <a:lnTo>
                    <a:pt x="182854" y="1880336"/>
                  </a:lnTo>
                  <a:lnTo>
                    <a:pt x="167005" y="1883257"/>
                  </a:lnTo>
                  <a:lnTo>
                    <a:pt x="139319" y="1884794"/>
                  </a:lnTo>
                  <a:lnTo>
                    <a:pt x="125920" y="1887702"/>
                  </a:lnTo>
                  <a:lnTo>
                    <a:pt x="114554" y="1894459"/>
                  </a:lnTo>
                  <a:lnTo>
                    <a:pt x="105918" y="1904479"/>
                  </a:lnTo>
                  <a:lnTo>
                    <a:pt x="100723" y="1917166"/>
                  </a:lnTo>
                  <a:lnTo>
                    <a:pt x="94411" y="1944166"/>
                  </a:lnTo>
                  <a:lnTo>
                    <a:pt x="88773" y="1959267"/>
                  </a:lnTo>
                  <a:lnTo>
                    <a:pt x="78511" y="1971700"/>
                  </a:lnTo>
                  <a:lnTo>
                    <a:pt x="58293" y="1990661"/>
                  </a:lnTo>
                  <a:lnTo>
                    <a:pt x="49898" y="2001507"/>
                  </a:lnTo>
                  <a:lnTo>
                    <a:pt x="45542" y="2013991"/>
                  </a:lnTo>
                  <a:lnTo>
                    <a:pt x="45364" y="2027212"/>
                  </a:lnTo>
                  <a:lnTo>
                    <a:pt x="49542" y="2040267"/>
                  </a:lnTo>
                  <a:lnTo>
                    <a:pt x="62052" y="2065007"/>
                  </a:lnTo>
                  <a:lnTo>
                    <a:pt x="67449" y="2080196"/>
                  </a:lnTo>
                  <a:lnTo>
                    <a:pt x="67576" y="2096350"/>
                  </a:lnTo>
                  <a:lnTo>
                    <a:pt x="64287" y="2123846"/>
                  </a:lnTo>
                  <a:lnTo>
                    <a:pt x="64757" y="2135759"/>
                  </a:lnTo>
                  <a:lnTo>
                    <a:pt x="89471" y="2167471"/>
                  </a:lnTo>
                  <a:lnTo>
                    <a:pt x="114808" y="2178570"/>
                  </a:lnTo>
                  <a:lnTo>
                    <a:pt x="129146" y="2187371"/>
                  </a:lnTo>
                  <a:lnTo>
                    <a:pt x="139903" y="2199856"/>
                  </a:lnTo>
                  <a:lnTo>
                    <a:pt x="154482" y="2222017"/>
                  </a:lnTo>
                  <a:lnTo>
                    <a:pt x="163703" y="2232164"/>
                  </a:lnTo>
                  <a:lnTo>
                    <a:pt x="175247" y="2238629"/>
                  </a:lnTo>
                  <a:lnTo>
                    <a:pt x="188239" y="2241092"/>
                  </a:lnTo>
                  <a:lnTo>
                    <a:pt x="201828" y="2239238"/>
                  </a:lnTo>
                  <a:lnTo>
                    <a:pt x="228358" y="2231225"/>
                  </a:lnTo>
                  <a:lnTo>
                    <a:pt x="244259" y="2228545"/>
                  </a:lnTo>
                  <a:lnTo>
                    <a:pt x="260159" y="2231225"/>
                  </a:lnTo>
                  <a:lnTo>
                    <a:pt x="286702" y="2239238"/>
                  </a:lnTo>
                  <a:lnTo>
                    <a:pt x="300278" y="2241092"/>
                  </a:lnTo>
                  <a:lnTo>
                    <a:pt x="313270" y="2238629"/>
                  </a:lnTo>
                  <a:lnTo>
                    <a:pt x="324815" y="2232164"/>
                  </a:lnTo>
                  <a:lnTo>
                    <a:pt x="328091" y="2228545"/>
                  </a:lnTo>
                  <a:lnTo>
                    <a:pt x="334022" y="2222017"/>
                  </a:lnTo>
                  <a:lnTo>
                    <a:pt x="359371" y="2187371"/>
                  </a:lnTo>
                  <a:lnTo>
                    <a:pt x="399046" y="2167471"/>
                  </a:lnTo>
                  <a:lnTo>
                    <a:pt x="410641" y="2160155"/>
                  </a:lnTo>
                  <a:lnTo>
                    <a:pt x="419011" y="2149919"/>
                  </a:lnTo>
                  <a:lnTo>
                    <a:pt x="423697" y="2137549"/>
                  </a:lnTo>
                  <a:lnTo>
                    <a:pt x="424243" y="2123846"/>
                  </a:lnTo>
                  <a:lnTo>
                    <a:pt x="421195" y="2096350"/>
                  </a:lnTo>
                  <a:lnTo>
                    <a:pt x="421627" y="2080196"/>
                  </a:lnTo>
                  <a:lnTo>
                    <a:pt x="421640" y="2079536"/>
                  </a:lnTo>
                  <a:lnTo>
                    <a:pt x="427075" y="2063978"/>
                  </a:lnTo>
                  <a:lnTo>
                    <a:pt x="438975" y="2040267"/>
                  </a:lnTo>
                  <a:lnTo>
                    <a:pt x="443153" y="2027212"/>
                  </a:lnTo>
                  <a:close/>
                </a:path>
                <a:path w="521334" h="4088129">
                  <a:moveTo>
                    <a:pt x="521233" y="128346"/>
                  </a:moveTo>
                  <a:lnTo>
                    <a:pt x="517067" y="107810"/>
                  </a:lnTo>
                  <a:lnTo>
                    <a:pt x="511124" y="78435"/>
                  </a:lnTo>
                  <a:lnTo>
                    <a:pt x="510159" y="77000"/>
                  </a:lnTo>
                  <a:lnTo>
                    <a:pt x="483590" y="37630"/>
                  </a:lnTo>
                  <a:lnTo>
                    <a:pt x="459613" y="21463"/>
                  </a:lnTo>
                  <a:lnTo>
                    <a:pt x="459613" y="83896"/>
                  </a:lnTo>
                  <a:lnTo>
                    <a:pt x="459613" y="100914"/>
                  </a:lnTo>
                  <a:lnTo>
                    <a:pt x="452716" y="107810"/>
                  </a:lnTo>
                  <a:lnTo>
                    <a:pt x="446278" y="107810"/>
                  </a:lnTo>
                  <a:lnTo>
                    <a:pt x="446278" y="182664"/>
                  </a:lnTo>
                  <a:lnTo>
                    <a:pt x="444728" y="192290"/>
                  </a:lnTo>
                  <a:lnTo>
                    <a:pt x="430961" y="202285"/>
                  </a:lnTo>
                  <a:lnTo>
                    <a:pt x="421335" y="200736"/>
                  </a:lnTo>
                  <a:lnTo>
                    <a:pt x="416344" y="193865"/>
                  </a:lnTo>
                  <a:lnTo>
                    <a:pt x="411073" y="187782"/>
                  </a:lnTo>
                  <a:lnTo>
                    <a:pt x="405307" y="183337"/>
                  </a:lnTo>
                  <a:lnTo>
                    <a:pt x="399186" y="180606"/>
                  </a:lnTo>
                  <a:lnTo>
                    <a:pt x="392861" y="179679"/>
                  </a:lnTo>
                  <a:lnTo>
                    <a:pt x="386549" y="180606"/>
                  </a:lnTo>
                  <a:lnTo>
                    <a:pt x="380428" y="183337"/>
                  </a:lnTo>
                  <a:lnTo>
                    <a:pt x="374662" y="187782"/>
                  </a:lnTo>
                  <a:lnTo>
                    <a:pt x="369392" y="193865"/>
                  </a:lnTo>
                  <a:lnTo>
                    <a:pt x="364401" y="200736"/>
                  </a:lnTo>
                  <a:lnTo>
                    <a:pt x="354774" y="202285"/>
                  </a:lnTo>
                  <a:lnTo>
                    <a:pt x="341007" y="192290"/>
                  </a:lnTo>
                  <a:lnTo>
                    <a:pt x="339572" y="183337"/>
                  </a:lnTo>
                  <a:lnTo>
                    <a:pt x="339458" y="182664"/>
                  </a:lnTo>
                  <a:lnTo>
                    <a:pt x="379298" y="150672"/>
                  </a:lnTo>
                  <a:lnTo>
                    <a:pt x="392861" y="148882"/>
                  </a:lnTo>
                  <a:lnTo>
                    <a:pt x="406438" y="150672"/>
                  </a:lnTo>
                  <a:lnTo>
                    <a:pt x="419315" y="155917"/>
                  </a:lnTo>
                  <a:lnTo>
                    <a:pt x="431063" y="164363"/>
                  </a:lnTo>
                  <a:lnTo>
                    <a:pt x="441274" y="175780"/>
                  </a:lnTo>
                  <a:lnTo>
                    <a:pt x="446278" y="182664"/>
                  </a:lnTo>
                  <a:lnTo>
                    <a:pt x="446278" y="107810"/>
                  </a:lnTo>
                  <a:lnTo>
                    <a:pt x="435711" y="107810"/>
                  </a:lnTo>
                  <a:lnTo>
                    <a:pt x="428802" y="100914"/>
                  </a:lnTo>
                  <a:lnTo>
                    <a:pt x="428802" y="83896"/>
                  </a:lnTo>
                  <a:lnTo>
                    <a:pt x="435711" y="77000"/>
                  </a:lnTo>
                  <a:lnTo>
                    <a:pt x="452716" y="77000"/>
                  </a:lnTo>
                  <a:lnTo>
                    <a:pt x="459613" y="83896"/>
                  </a:lnTo>
                  <a:lnTo>
                    <a:pt x="459613" y="21463"/>
                  </a:lnTo>
                  <a:lnTo>
                    <a:pt x="442785" y="10096"/>
                  </a:lnTo>
                  <a:lnTo>
                    <a:pt x="392861" y="0"/>
                  </a:lnTo>
                  <a:lnTo>
                    <a:pt x="356920" y="7277"/>
                  </a:lnTo>
                  <a:lnTo>
                    <a:pt x="356920" y="83896"/>
                  </a:lnTo>
                  <a:lnTo>
                    <a:pt x="356920" y="100914"/>
                  </a:lnTo>
                  <a:lnTo>
                    <a:pt x="350024" y="107810"/>
                  </a:lnTo>
                  <a:lnTo>
                    <a:pt x="333019" y="107810"/>
                  </a:lnTo>
                  <a:lnTo>
                    <a:pt x="326123" y="100914"/>
                  </a:lnTo>
                  <a:lnTo>
                    <a:pt x="326123" y="83896"/>
                  </a:lnTo>
                  <a:lnTo>
                    <a:pt x="333019" y="77000"/>
                  </a:lnTo>
                  <a:lnTo>
                    <a:pt x="350024" y="77000"/>
                  </a:lnTo>
                  <a:lnTo>
                    <a:pt x="356920" y="83896"/>
                  </a:lnTo>
                  <a:lnTo>
                    <a:pt x="356920" y="7277"/>
                  </a:lnTo>
                  <a:lnTo>
                    <a:pt x="342950" y="10096"/>
                  </a:lnTo>
                  <a:lnTo>
                    <a:pt x="302145" y="37630"/>
                  </a:lnTo>
                  <a:lnTo>
                    <a:pt x="274612" y="78435"/>
                  </a:lnTo>
                  <a:lnTo>
                    <a:pt x="264502" y="128346"/>
                  </a:lnTo>
                  <a:lnTo>
                    <a:pt x="274612" y="178257"/>
                  </a:lnTo>
                  <a:lnTo>
                    <a:pt x="302145" y="219062"/>
                  </a:lnTo>
                  <a:lnTo>
                    <a:pt x="342950" y="246595"/>
                  </a:lnTo>
                  <a:lnTo>
                    <a:pt x="392861" y="256692"/>
                  </a:lnTo>
                  <a:lnTo>
                    <a:pt x="442785" y="246595"/>
                  </a:lnTo>
                  <a:lnTo>
                    <a:pt x="483590" y="219062"/>
                  </a:lnTo>
                  <a:lnTo>
                    <a:pt x="494906" y="202285"/>
                  </a:lnTo>
                  <a:lnTo>
                    <a:pt x="511124" y="178257"/>
                  </a:lnTo>
                  <a:lnTo>
                    <a:pt x="517067" y="148882"/>
                  </a:lnTo>
                  <a:lnTo>
                    <a:pt x="521233" y="128346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9146" y="5421524"/>
              <a:ext cx="111108" cy="2217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7641" y="5489087"/>
              <a:ext cx="111108" cy="1542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789168" y="1370837"/>
              <a:ext cx="67310" cy="3145790"/>
            </a:xfrm>
            <a:custGeom>
              <a:avLst/>
              <a:gdLst/>
              <a:ahLst/>
              <a:cxnLst/>
              <a:rect l="l" t="t" r="r" b="b"/>
              <a:pathLst>
                <a:path w="67310" h="3145790">
                  <a:moveTo>
                    <a:pt x="62103" y="1822069"/>
                  </a:moveTo>
                  <a:lnTo>
                    <a:pt x="0" y="1822069"/>
                  </a:lnTo>
                  <a:lnTo>
                    <a:pt x="0" y="3145536"/>
                  </a:lnTo>
                  <a:lnTo>
                    <a:pt x="62103" y="3145536"/>
                  </a:lnTo>
                  <a:lnTo>
                    <a:pt x="62103" y="1822069"/>
                  </a:lnTo>
                  <a:close/>
                </a:path>
                <a:path w="67310" h="3145790">
                  <a:moveTo>
                    <a:pt x="67056" y="0"/>
                  </a:moveTo>
                  <a:lnTo>
                    <a:pt x="4953" y="0"/>
                  </a:lnTo>
                  <a:lnTo>
                    <a:pt x="4953" y="1323467"/>
                  </a:lnTo>
                  <a:lnTo>
                    <a:pt x="67056" y="1323467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949822" y="1496694"/>
            <a:ext cx="548195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spc="-25" dirty="0">
                <a:latin typeface="Arial"/>
                <a:cs typeface="Arial"/>
              </a:rPr>
              <a:t>Perencanaan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penurunan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kemiskinan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melalui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pemanfaatan </a:t>
            </a:r>
            <a:r>
              <a:rPr sz="1600" spc="-20" dirty="0">
                <a:latin typeface="Arial"/>
                <a:cs typeface="Arial"/>
              </a:rPr>
              <a:t>Basis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Data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Tunggal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Program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Pemberdayaan </a:t>
            </a:r>
            <a:r>
              <a:rPr sz="1600" spc="-25" dirty="0">
                <a:latin typeface="Arial"/>
                <a:cs typeface="Arial"/>
              </a:rPr>
              <a:t>Masyarakat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Menuju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Kesejahteraan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Ekonomi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spc="-20" dirty="0">
                <a:latin typeface="Arial"/>
                <a:cs typeface="Arial"/>
              </a:rPr>
              <a:t>Penciptaan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wirausaha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baru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yang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berkualitas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01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11</a:t>
            </a:fld>
            <a:endParaRPr spc="-25" dirty="0">
              <a:solidFill>
                <a:srgbClr val="001F5F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49822" y="3222117"/>
            <a:ext cx="5537200" cy="2822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8140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358140" algn="l"/>
              </a:tabLst>
            </a:pPr>
            <a:r>
              <a:rPr sz="1600" spc="-10" dirty="0">
                <a:latin typeface="Arial"/>
                <a:cs typeface="Arial"/>
              </a:rPr>
              <a:t>Pemberian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Makan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Bergizi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Gratis</a:t>
            </a:r>
            <a:endParaRPr sz="1600">
              <a:latin typeface="Arial"/>
              <a:cs typeface="Arial"/>
            </a:endParaRPr>
          </a:p>
          <a:p>
            <a:pPr marL="358140" marR="152400" indent="-287020">
              <a:lnSpc>
                <a:spcPct val="100000"/>
              </a:lnSpc>
              <a:buChar char="•"/>
              <a:tabLst>
                <a:tab pos="358140" algn="l"/>
              </a:tabLst>
            </a:pPr>
            <a:r>
              <a:rPr sz="1600" spc="-20" dirty="0">
                <a:latin typeface="Arial"/>
                <a:cs typeface="Arial"/>
              </a:rPr>
              <a:t>Perbaikan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Revitalisasi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Sekolah,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serta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Pembangunan Sekolah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Unggul</a:t>
            </a:r>
            <a:endParaRPr sz="1600">
              <a:latin typeface="Arial"/>
              <a:cs typeface="Arial"/>
            </a:endParaRPr>
          </a:p>
          <a:p>
            <a:pPr marL="358140" marR="5080" indent="-287020">
              <a:lnSpc>
                <a:spcPct val="100000"/>
              </a:lnSpc>
              <a:buChar char="•"/>
              <a:tabLst>
                <a:tab pos="358140" algn="l"/>
              </a:tabLst>
            </a:pPr>
            <a:r>
              <a:rPr sz="1600" spc="-30" dirty="0">
                <a:latin typeface="Arial"/>
                <a:cs typeface="Arial"/>
              </a:rPr>
              <a:t>Pelayanan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Kesehatan,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Penanggulangan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Penyakit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Menular,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Penuntasan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TBC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70"/>
              </a:spcBef>
            </a:pPr>
            <a:endParaRPr sz="1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600" spc="-20" dirty="0">
                <a:latin typeface="Arial"/>
                <a:cs typeface="Arial"/>
              </a:rPr>
              <a:t>Swasembada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Pangan</a:t>
            </a:r>
            <a:endParaRPr sz="1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600" spc="-20" dirty="0">
                <a:latin typeface="Arial"/>
                <a:cs typeface="Arial"/>
              </a:rPr>
              <a:t>Swasembada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Energi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Air</a:t>
            </a:r>
            <a:endParaRPr sz="1600">
              <a:latin typeface="Arial"/>
              <a:cs typeface="Arial"/>
            </a:endParaRPr>
          </a:p>
          <a:p>
            <a:pPr marL="355600" marR="88646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1600" spc="-20" dirty="0">
                <a:latin typeface="Arial"/>
                <a:cs typeface="Arial"/>
              </a:rPr>
              <a:t>Penciptaan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lapangan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kerja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melalui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Perencanaan Hilirisasi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-38"/>
            <a:ext cx="12192000" cy="6858036"/>
            <a:chOff x="0" y="-38"/>
            <a:chExt cx="12192000" cy="685803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38599"/>
              <a:ext cx="12192000" cy="2819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889" y="-38"/>
              <a:ext cx="7266221" cy="9819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5155" y="116014"/>
              <a:ext cx="912380" cy="6599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7831" y="216573"/>
              <a:ext cx="651738" cy="4683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4652" y="196265"/>
              <a:ext cx="427901" cy="4642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8957" y="269976"/>
              <a:ext cx="1409191" cy="35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1565" y="263817"/>
              <a:ext cx="767372" cy="335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4100" y="166065"/>
              <a:ext cx="1161021" cy="44175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53592" y="4270375"/>
            <a:ext cx="6756400" cy="107759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6195" rIns="0" bIns="0" rtlCol="0">
            <a:spAutoFit/>
          </a:bodyPr>
          <a:lstStyle/>
          <a:p>
            <a:pPr marL="259715" marR="898525">
              <a:lnSpc>
                <a:spcPct val="100000"/>
              </a:lnSpc>
              <a:spcBef>
                <a:spcPts val="285"/>
              </a:spcBef>
            </a:pPr>
            <a:r>
              <a:rPr sz="3200" b="1" spc="-100" dirty="0">
                <a:solidFill>
                  <a:srgbClr val="FFAA00"/>
                </a:solidFill>
                <a:latin typeface="Arial"/>
                <a:cs typeface="Arial"/>
              </a:rPr>
              <a:t>STRATEGI</a:t>
            </a:r>
            <a:r>
              <a:rPr sz="3200" b="1" spc="-12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AA00"/>
                </a:solidFill>
                <a:latin typeface="Arial"/>
                <a:cs typeface="Arial"/>
              </a:rPr>
              <a:t>1:</a:t>
            </a:r>
            <a:r>
              <a:rPr sz="3200" b="1" spc="-14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PERENCANAAN </a:t>
            </a:r>
            <a:r>
              <a:rPr sz="3200" b="1" spc="-85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32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928" y="4270349"/>
            <a:ext cx="137160" cy="2139315"/>
          </a:xfrm>
          <a:custGeom>
            <a:avLst/>
            <a:gdLst/>
            <a:ahLst/>
            <a:cxnLst/>
            <a:rect l="l" t="t" r="r" b="b"/>
            <a:pathLst>
              <a:path w="137159" h="2139315">
                <a:moveTo>
                  <a:pt x="136664" y="0"/>
                </a:moveTo>
                <a:lnTo>
                  <a:pt x="0" y="0"/>
                </a:lnTo>
                <a:lnTo>
                  <a:pt x="0" y="2139061"/>
                </a:lnTo>
                <a:lnTo>
                  <a:pt x="136664" y="2139061"/>
                </a:lnTo>
                <a:lnTo>
                  <a:pt x="13666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00785" y="5512714"/>
            <a:ext cx="86391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Pemanfaatan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Basis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Tunggal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Pemberdayaan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Masyarakat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Menuju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Kesejahteraan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Ekonomi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Penciptaan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Wirausaha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Baru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Berkualitas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-536" y="1013460"/>
            <a:ext cx="12192635" cy="5844540"/>
            <a:chOff x="-536" y="1013460"/>
            <a:chExt cx="12192635" cy="584454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536" y="3138551"/>
              <a:ext cx="12192508" cy="37194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108" y="1013460"/>
              <a:ext cx="7018020" cy="261518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5201" y="1104011"/>
              <a:ext cx="6797675" cy="2439035"/>
            </a:xfrm>
            <a:custGeom>
              <a:avLst/>
              <a:gdLst/>
              <a:ahLst/>
              <a:cxnLst/>
              <a:rect l="l" t="t" r="r" b="b"/>
              <a:pathLst>
                <a:path w="6797675" h="2439035">
                  <a:moveTo>
                    <a:pt x="6615493" y="0"/>
                  </a:moveTo>
                  <a:lnTo>
                    <a:pt x="182054" y="0"/>
                  </a:lnTo>
                  <a:lnTo>
                    <a:pt x="133657" y="6505"/>
                  </a:lnTo>
                  <a:lnTo>
                    <a:pt x="90168" y="24863"/>
                  </a:lnTo>
                  <a:lnTo>
                    <a:pt x="53322" y="53339"/>
                  </a:lnTo>
                  <a:lnTo>
                    <a:pt x="24855" y="90198"/>
                  </a:lnTo>
                  <a:lnTo>
                    <a:pt x="6503" y="133702"/>
                  </a:lnTo>
                  <a:lnTo>
                    <a:pt x="0" y="182117"/>
                  </a:lnTo>
                  <a:lnTo>
                    <a:pt x="0" y="2257043"/>
                  </a:lnTo>
                  <a:lnTo>
                    <a:pt x="6503" y="2305449"/>
                  </a:lnTo>
                  <a:lnTo>
                    <a:pt x="24855" y="2348930"/>
                  </a:lnTo>
                  <a:lnTo>
                    <a:pt x="53322" y="2385758"/>
                  </a:lnTo>
                  <a:lnTo>
                    <a:pt x="90168" y="2414204"/>
                  </a:lnTo>
                  <a:lnTo>
                    <a:pt x="133657" y="2432539"/>
                  </a:lnTo>
                  <a:lnTo>
                    <a:pt x="182054" y="2439035"/>
                  </a:lnTo>
                  <a:lnTo>
                    <a:pt x="6615493" y="2439035"/>
                  </a:lnTo>
                  <a:lnTo>
                    <a:pt x="6663855" y="2432539"/>
                  </a:lnTo>
                  <a:lnTo>
                    <a:pt x="6707323" y="2414204"/>
                  </a:lnTo>
                  <a:lnTo>
                    <a:pt x="6744160" y="2385758"/>
                  </a:lnTo>
                  <a:lnTo>
                    <a:pt x="6772625" y="2348930"/>
                  </a:lnTo>
                  <a:lnTo>
                    <a:pt x="6790979" y="2305449"/>
                  </a:lnTo>
                  <a:lnTo>
                    <a:pt x="6797484" y="2257043"/>
                  </a:lnTo>
                  <a:lnTo>
                    <a:pt x="6797484" y="182117"/>
                  </a:lnTo>
                  <a:lnTo>
                    <a:pt x="6790979" y="133702"/>
                  </a:lnTo>
                  <a:lnTo>
                    <a:pt x="6772625" y="90198"/>
                  </a:lnTo>
                  <a:lnTo>
                    <a:pt x="6744160" y="53339"/>
                  </a:lnTo>
                  <a:lnTo>
                    <a:pt x="6707323" y="24863"/>
                  </a:lnTo>
                  <a:lnTo>
                    <a:pt x="6663855" y="6505"/>
                  </a:lnTo>
                  <a:lnTo>
                    <a:pt x="6615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5201" y="1104011"/>
              <a:ext cx="6797675" cy="2439035"/>
            </a:xfrm>
            <a:custGeom>
              <a:avLst/>
              <a:gdLst/>
              <a:ahLst/>
              <a:cxnLst/>
              <a:rect l="l" t="t" r="r" b="b"/>
              <a:pathLst>
                <a:path w="6797675" h="2439035">
                  <a:moveTo>
                    <a:pt x="0" y="182117"/>
                  </a:moveTo>
                  <a:lnTo>
                    <a:pt x="6503" y="133702"/>
                  </a:lnTo>
                  <a:lnTo>
                    <a:pt x="24855" y="90198"/>
                  </a:lnTo>
                  <a:lnTo>
                    <a:pt x="53322" y="53339"/>
                  </a:lnTo>
                  <a:lnTo>
                    <a:pt x="90168" y="24863"/>
                  </a:lnTo>
                  <a:lnTo>
                    <a:pt x="133657" y="6505"/>
                  </a:lnTo>
                  <a:lnTo>
                    <a:pt x="182054" y="0"/>
                  </a:lnTo>
                  <a:lnTo>
                    <a:pt x="6615493" y="0"/>
                  </a:lnTo>
                  <a:lnTo>
                    <a:pt x="6663855" y="6505"/>
                  </a:lnTo>
                  <a:lnTo>
                    <a:pt x="6707323" y="24863"/>
                  </a:lnTo>
                  <a:lnTo>
                    <a:pt x="6744160" y="53339"/>
                  </a:lnTo>
                  <a:lnTo>
                    <a:pt x="6772625" y="90198"/>
                  </a:lnTo>
                  <a:lnTo>
                    <a:pt x="6790979" y="133702"/>
                  </a:lnTo>
                  <a:lnTo>
                    <a:pt x="6797484" y="182117"/>
                  </a:lnTo>
                  <a:lnTo>
                    <a:pt x="6797484" y="2257043"/>
                  </a:lnTo>
                  <a:lnTo>
                    <a:pt x="6790979" y="2305449"/>
                  </a:lnTo>
                  <a:lnTo>
                    <a:pt x="6772625" y="2348930"/>
                  </a:lnTo>
                  <a:lnTo>
                    <a:pt x="6744160" y="2385758"/>
                  </a:lnTo>
                  <a:lnTo>
                    <a:pt x="6707323" y="2414204"/>
                  </a:lnTo>
                  <a:lnTo>
                    <a:pt x="6663855" y="2432539"/>
                  </a:lnTo>
                  <a:lnTo>
                    <a:pt x="6615493" y="2439035"/>
                  </a:lnTo>
                  <a:lnTo>
                    <a:pt x="182054" y="2439035"/>
                  </a:lnTo>
                  <a:lnTo>
                    <a:pt x="133657" y="2432539"/>
                  </a:lnTo>
                  <a:lnTo>
                    <a:pt x="90168" y="2414204"/>
                  </a:lnTo>
                  <a:lnTo>
                    <a:pt x="53322" y="2385758"/>
                  </a:lnTo>
                  <a:lnTo>
                    <a:pt x="24855" y="2348930"/>
                  </a:lnTo>
                  <a:lnTo>
                    <a:pt x="6503" y="2305449"/>
                  </a:lnTo>
                  <a:lnTo>
                    <a:pt x="0" y="2257043"/>
                  </a:lnTo>
                  <a:lnTo>
                    <a:pt x="0" y="182117"/>
                  </a:lnTo>
                  <a:close/>
                </a:path>
              </a:pathLst>
            </a:custGeom>
            <a:ln w="253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48191" y="1083068"/>
              <a:ext cx="3543935" cy="800735"/>
            </a:xfrm>
            <a:custGeom>
              <a:avLst/>
              <a:gdLst/>
              <a:ahLst/>
              <a:cxnLst/>
              <a:rect l="l" t="t" r="r" b="b"/>
              <a:pathLst>
                <a:path w="3543934" h="800735">
                  <a:moveTo>
                    <a:pt x="3543807" y="0"/>
                  </a:moveTo>
                  <a:lnTo>
                    <a:pt x="0" y="0"/>
                  </a:lnTo>
                  <a:lnTo>
                    <a:pt x="0" y="800214"/>
                  </a:lnTo>
                  <a:lnTo>
                    <a:pt x="3543807" y="800214"/>
                  </a:lnTo>
                  <a:lnTo>
                    <a:pt x="354380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478" rIns="0" bIns="0" rtlCol="0">
            <a:spAutoFit/>
          </a:bodyPr>
          <a:lstStyle/>
          <a:p>
            <a:pPr marL="1862455" marR="5080" indent="-1191895">
              <a:lnSpc>
                <a:spcPct val="100000"/>
              </a:lnSpc>
              <a:spcBef>
                <a:spcPts val="100"/>
              </a:spcBef>
            </a:pPr>
            <a:r>
              <a:rPr sz="2000" spc="-105" dirty="0"/>
              <a:t>PERLUNYA</a:t>
            </a:r>
            <a:r>
              <a:rPr sz="2000" spc="-55" dirty="0"/>
              <a:t> </a:t>
            </a:r>
            <a:r>
              <a:rPr sz="2000" spc="-40" dirty="0"/>
              <a:t>SINERGI</a:t>
            </a:r>
            <a:r>
              <a:rPr sz="2000" spc="-70" dirty="0"/>
              <a:t> </a:t>
            </a:r>
            <a:r>
              <a:rPr sz="2000" spc="-85" dirty="0"/>
              <a:t>PUSAT</a:t>
            </a:r>
            <a:r>
              <a:rPr sz="2000" spc="-75" dirty="0"/>
              <a:t> </a:t>
            </a:r>
            <a:r>
              <a:rPr sz="2000" spc="-45" dirty="0"/>
              <a:t>DAERAH</a:t>
            </a:r>
            <a:r>
              <a:rPr sz="2000" spc="-60" dirty="0"/>
              <a:t> </a:t>
            </a:r>
            <a:r>
              <a:rPr sz="2000" spc="-25" dirty="0"/>
              <a:t>UNTUK</a:t>
            </a:r>
            <a:r>
              <a:rPr sz="2000" spc="-60" dirty="0"/>
              <a:t> </a:t>
            </a:r>
            <a:r>
              <a:rPr sz="2000" spc="-10" dirty="0"/>
              <a:t>MENURUNKAN </a:t>
            </a:r>
            <a:r>
              <a:rPr sz="2000" spc="-20" dirty="0"/>
              <a:t>JUMLAH</a:t>
            </a:r>
            <a:r>
              <a:rPr sz="2000" spc="-80" dirty="0"/>
              <a:t> </a:t>
            </a:r>
            <a:r>
              <a:rPr sz="2000" spc="-50" dirty="0"/>
              <a:t>PENDUDUK</a:t>
            </a:r>
            <a:r>
              <a:rPr sz="2000" spc="-65" dirty="0"/>
              <a:t> </a:t>
            </a:r>
            <a:r>
              <a:rPr sz="2000" dirty="0"/>
              <a:t>MISKIN</a:t>
            </a:r>
            <a:r>
              <a:rPr sz="2000" spc="-70" dirty="0"/>
              <a:t> </a:t>
            </a:r>
            <a:r>
              <a:rPr sz="2000" spc="-10" dirty="0"/>
              <a:t>NASIONAL</a:t>
            </a:r>
            <a:endParaRPr sz="2000"/>
          </a:p>
        </p:txBody>
      </p:sp>
      <p:sp>
        <p:nvSpPr>
          <p:cNvPr id="18" name="object 18"/>
          <p:cNvSpPr txBox="1"/>
          <p:nvPr/>
        </p:nvSpPr>
        <p:spPr>
          <a:xfrm>
            <a:off x="8819515" y="1110234"/>
            <a:ext cx="2731770" cy="7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Tingkat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Cenderung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stagnan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angka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9,0%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(2018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2023)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648192" y="1997595"/>
            <a:ext cx="3543935" cy="1017269"/>
            <a:chOff x="8648192" y="1997595"/>
            <a:chExt cx="3543935" cy="1017269"/>
          </a:xfrm>
        </p:grpSpPr>
        <p:sp>
          <p:nvSpPr>
            <p:cNvPr id="20" name="object 20"/>
            <p:cNvSpPr/>
            <p:nvPr/>
          </p:nvSpPr>
          <p:spPr>
            <a:xfrm>
              <a:off x="8648192" y="1997595"/>
              <a:ext cx="3543935" cy="615950"/>
            </a:xfrm>
            <a:custGeom>
              <a:avLst/>
              <a:gdLst/>
              <a:ahLst/>
              <a:cxnLst/>
              <a:rect l="l" t="t" r="r" b="b"/>
              <a:pathLst>
                <a:path w="3543934" h="615950">
                  <a:moveTo>
                    <a:pt x="3543807" y="0"/>
                  </a:moveTo>
                  <a:lnTo>
                    <a:pt x="0" y="0"/>
                  </a:lnTo>
                  <a:lnTo>
                    <a:pt x="0" y="615556"/>
                  </a:lnTo>
                  <a:lnTo>
                    <a:pt x="3543807" y="615556"/>
                  </a:lnTo>
                  <a:lnTo>
                    <a:pt x="354380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8029" y="2398153"/>
              <a:ext cx="3108960" cy="616585"/>
            </a:xfrm>
            <a:custGeom>
              <a:avLst/>
              <a:gdLst/>
              <a:ahLst/>
              <a:cxnLst/>
              <a:rect l="l" t="t" r="r" b="b"/>
              <a:pathLst>
                <a:path w="3108959" h="616585">
                  <a:moveTo>
                    <a:pt x="1459611" y="0"/>
                  </a:moveTo>
                  <a:lnTo>
                    <a:pt x="0" y="0"/>
                  </a:lnTo>
                  <a:lnTo>
                    <a:pt x="0" y="615556"/>
                  </a:lnTo>
                  <a:lnTo>
                    <a:pt x="1459611" y="615556"/>
                  </a:lnTo>
                  <a:lnTo>
                    <a:pt x="1459611" y="0"/>
                  </a:lnTo>
                  <a:close/>
                </a:path>
                <a:path w="3108959" h="616585">
                  <a:moveTo>
                    <a:pt x="3108706" y="635"/>
                  </a:moveTo>
                  <a:lnTo>
                    <a:pt x="1595247" y="635"/>
                  </a:lnTo>
                  <a:lnTo>
                    <a:pt x="1595247" y="616191"/>
                  </a:lnTo>
                  <a:lnTo>
                    <a:pt x="3108706" y="616191"/>
                  </a:lnTo>
                  <a:lnTo>
                    <a:pt x="3108706" y="635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222363" y="1923021"/>
            <a:ext cx="4561205" cy="471995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609725">
              <a:lnSpc>
                <a:spcPct val="100000"/>
              </a:lnSpc>
              <a:spcBef>
                <a:spcPts val="9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Tingkat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endParaRPr sz="1800">
              <a:latin typeface="Arial"/>
              <a:cs typeface="Arial"/>
            </a:endParaRPr>
          </a:p>
          <a:p>
            <a:pPr marL="2134235">
              <a:lnSpc>
                <a:spcPct val="100000"/>
              </a:lnSpc>
              <a:spcBef>
                <a:spcPts val="900"/>
              </a:spcBef>
              <a:tabLst>
                <a:tab pos="3539490" algn="l"/>
              </a:tabLst>
            </a:pP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8,57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000" b="1" spc="60" dirty="0">
                <a:solidFill>
                  <a:srgbClr val="FFFFFF"/>
                </a:solidFill>
                <a:latin typeface="Calibri"/>
                <a:cs typeface="Calibri"/>
              </a:rPr>
              <a:t>4,5-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5,20</a:t>
            </a:r>
            <a:endParaRPr sz="2000">
              <a:latin typeface="Calibri"/>
              <a:cs typeface="Calibri"/>
            </a:endParaRPr>
          </a:p>
          <a:p>
            <a:pPr marL="2136140">
              <a:lnSpc>
                <a:spcPct val="100000"/>
              </a:lnSpc>
              <a:spcBef>
                <a:spcPts val="45"/>
              </a:spcBef>
              <a:tabLst>
                <a:tab pos="3757295" algn="l"/>
              </a:tabLs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(2024)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(2029)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0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  <a:p>
            <a:pPr marL="752475">
              <a:lnSpc>
                <a:spcPct val="100000"/>
              </a:lnSpc>
              <a:spcBef>
                <a:spcPts val="96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Sinergi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kemiskinan daerah</a:t>
            </a:r>
            <a:endParaRPr sz="1800">
              <a:latin typeface="Arial"/>
              <a:cs typeface="Arial"/>
            </a:endParaRPr>
          </a:p>
          <a:p>
            <a:pPr marL="75247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1800">
              <a:latin typeface="Arial"/>
              <a:cs typeface="Arial"/>
            </a:endParaRPr>
          </a:p>
          <a:p>
            <a:pPr marL="752475" marR="5080">
              <a:lnSpc>
                <a:spcPct val="100000"/>
              </a:lnSpc>
              <a:spcBef>
                <a:spcPts val="12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Pemanfaatan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pemutakhiran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Basis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Tunggal</a:t>
            </a:r>
            <a:endParaRPr sz="1800">
              <a:latin typeface="Arial"/>
              <a:cs typeface="Arial"/>
            </a:endParaRPr>
          </a:p>
          <a:p>
            <a:pPr marL="752475" marR="27940">
              <a:lnSpc>
                <a:spcPct val="100000"/>
              </a:lnSpc>
              <a:spcBef>
                <a:spcPts val="12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Pemberdayaan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desa,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seperti meningkatkan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produktivitas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pertanian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unggulan</a:t>
            </a:r>
            <a:endParaRPr sz="1800">
              <a:latin typeface="Arial"/>
              <a:cs typeface="Arial"/>
            </a:endParaRPr>
          </a:p>
          <a:p>
            <a:pPr marL="752475" marR="331470">
              <a:lnSpc>
                <a:spcPct val="100000"/>
              </a:lnSpc>
              <a:spcBef>
                <a:spcPts val="1200"/>
              </a:spcBef>
            </a:pP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akses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inklusivitas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pelayanan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dasar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21081" y="2106167"/>
            <a:ext cx="6761480" cy="802640"/>
            <a:chOff x="221081" y="2106167"/>
            <a:chExt cx="6761480" cy="802640"/>
          </a:xfrm>
        </p:grpSpPr>
        <p:sp>
          <p:nvSpPr>
            <p:cNvPr id="24" name="object 24"/>
            <p:cNvSpPr/>
            <p:nvPr/>
          </p:nvSpPr>
          <p:spPr>
            <a:xfrm>
              <a:off x="409956" y="2106167"/>
              <a:ext cx="6384290" cy="797560"/>
            </a:xfrm>
            <a:custGeom>
              <a:avLst/>
              <a:gdLst/>
              <a:ahLst/>
              <a:cxnLst/>
              <a:rect l="l" t="t" r="r" b="b"/>
              <a:pathLst>
                <a:path w="6384290" h="797560">
                  <a:moveTo>
                    <a:pt x="245364" y="401193"/>
                  </a:moveTo>
                  <a:lnTo>
                    <a:pt x="0" y="401193"/>
                  </a:lnTo>
                  <a:lnTo>
                    <a:pt x="0" y="797433"/>
                  </a:lnTo>
                  <a:lnTo>
                    <a:pt x="245364" y="797433"/>
                  </a:lnTo>
                  <a:lnTo>
                    <a:pt x="245364" y="401193"/>
                  </a:lnTo>
                  <a:close/>
                </a:path>
                <a:path w="6384290" h="797560">
                  <a:moveTo>
                    <a:pt x="245364" y="9144"/>
                  </a:moveTo>
                  <a:lnTo>
                    <a:pt x="0" y="9144"/>
                  </a:lnTo>
                  <a:lnTo>
                    <a:pt x="0" y="177546"/>
                  </a:lnTo>
                  <a:lnTo>
                    <a:pt x="245364" y="177546"/>
                  </a:lnTo>
                  <a:lnTo>
                    <a:pt x="245364" y="9144"/>
                  </a:lnTo>
                  <a:close/>
                </a:path>
                <a:path w="6384290" h="797560">
                  <a:moveTo>
                    <a:pt x="859536" y="401955"/>
                  </a:moveTo>
                  <a:lnTo>
                    <a:pt x="614172" y="401955"/>
                  </a:lnTo>
                  <a:lnTo>
                    <a:pt x="614172" y="797433"/>
                  </a:lnTo>
                  <a:lnTo>
                    <a:pt x="859536" y="797433"/>
                  </a:lnTo>
                  <a:lnTo>
                    <a:pt x="859536" y="401955"/>
                  </a:lnTo>
                  <a:close/>
                </a:path>
                <a:path w="6384290" h="797560">
                  <a:moveTo>
                    <a:pt x="859536" y="0"/>
                  </a:moveTo>
                  <a:lnTo>
                    <a:pt x="614172" y="0"/>
                  </a:lnTo>
                  <a:lnTo>
                    <a:pt x="614172" y="178308"/>
                  </a:lnTo>
                  <a:lnTo>
                    <a:pt x="859536" y="178308"/>
                  </a:lnTo>
                  <a:lnTo>
                    <a:pt x="859536" y="0"/>
                  </a:lnTo>
                  <a:close/>
                </a:path>
                <a:path w="6384290" h="797560">
                  <a:moveTo>
                    <a:pt x="1473708" y="411988"/>
                  </a:moveTo>
                  <a:lnTo>
                    <a:pt x="1228344" y="411988"/>
                  </a:lnTo>
                  <a:lnTo>
                    <a:pt x="1228344" y="797433"/>
                  </a:lnTo>
                  <a:lnTo>
                    <a:pt x="1473708" y="797433"/>
                  </a:lnTo>
                  <a:lnTo>
                    <a:pt x="1473708" y="411988"/>
                  </a:lnTo>
                  <a:close/>
                </a:path>
                <a:path w="6384290" h="797560">
                  <a:moveTo>
                    <a:pt x="1473708" y="16764"/>
                  </a:moveTo>
                  <a:lnTo>
                    <a:pt x="1228344" y="16764"/>
                  </a:lnTo>
                  <a:lnTo>
                    <a:pt x="1228344" y="188341"/>
                  </a:lnTo>
                  <a:lnTo>
                    <a:pt x="1473708" y="188341"/>
                  </a:lnTo>
                  <a:lnTo>
                    <a:pt x="1473708" y="16764"/>
                  </a:lnTo>
                  <a:close/>
                </a:path>
                <a:path w="6384290" h="797560">
                  <a:moveTo>
                    <a:pt x="2086356" y="418211"/>
                  </a:moveTo>
                  <a:lnTo>
                    <a:pt x="1840992" y="418211"/>
                  </a:lnTo>
                  <a:lnTo>
                    <a:pt x="1840992" y="797433"/>
                  </a:lnTo>
                  <a:lnTo>
                    <a:pt x="2086356" y="797433"/>
                  </a:lnTo>
                  <a:lnTo>
                    <a:pt x="2086356" y="418211"/>
                  </a:lnTo>
                  <a:close/>
                </a:path>
                <a:path w="6384290" h="797560">
                  <a:moveTo>
                    <a:pt x="2086356" y="22860"/>
                  </a:moveTo>
                  <a:lnTo>
                    <a:pt x="1840992" y="22860"/>
                  </a:lnTo>
                  <a:lnTo>
                    <a:pt x="1840992" y="194564"/>
                  </a:lnTo>
                  <a:lnTo>
                    <a:pt x="2086356" y="194564"/>
                  </a:lnTo>
                  <a:lnTo>
                    <a:pt x="2086356" y="22860"/>
                  </a:lnTo>
                  <a:close/>
                </a:path>
                <a:path w="6384290" h="797560">
                  <a:moveTo>
                    <a:pt x="2700528" y="441071"/>
                  </a:moveTo>
                  <a:lnTo>
                    <a:pt x="2455164" y="441071"/>
                  </a:lnTo>
                  <a:lnTo>
                    <a:pt x="2455164" y="797433"/>
                  </a:lnTo>
                  <a:lnTo>
                    <a:pt x="2700528" y="797433"/>
                  </a:lnTo>
                  <a:lnTo>
                    <a:pt x="2700528" y="441071"/>
                  </a:lnTo>
                  <a:close/>
                </a:path>
                <a:path w="6384290" h="797560">
                  <a:moveTo>
                    <a:pt x="2700528" y="73152"/>
                  </a:moveTo>
                  <a:lnTo>
                    <a:pt x="2455164" y="73152"/>
                  </a:lnTo>
                  <a:lnTo>
                    <a:pt x="2455164" y="217424"/>
                  </a:lnTo>
                  <a:lnTo>
                    <a:pt x="2700528" y="217424"/>
                  </a:lnTo>
                  <a:lnTo>
                    <a:pt x="2700528" y="73152"/>
                  </a:lnTo>
                  <a:close/>
                </a:path>
                <a:path w="6384290" h="797560">
                  <a:moveTo>
                    <a:pt x="3314700" y="452501"/>
                  </a:moveTo>
                  <a:lnTo>
                    <a:pt x="3069336" y="452501"/>
                  </a:lnTo>
                  <a:lnTo>
                    <a:pt x="3069336" y="797433"/>
                  </a:lnTo>
                  <a:lnTo>
                    <a:pt x="3314700" y="797433"/>
                  </a:lnTo>
                  <a:lnTo>
                    <a:pt x="3314700" y="452501"/>
                  </a:lnTo>
                  <a:close/>
                </a:path>
                <a:path w="6384290" h="797560">
                  <a:moveTo>
                    <a:pt x="3314700" y="96012"/>
                  </a:moveTo>
                  <a:lnTo>
                    <a:pt x="3069336" y="96012"/>
                  </a:lnTo>
                  <a:lnTo>
                    <a:pt x="3069336" y="228854"/>
                  </a:lnTo>
                  <a:lnTo>
                    <a:pt x="3314700" y="228854"/>
                  </a:lnTo>
                  <a:lnTo>
                    <a:pt x="3314700" y="96012"/>
                  </a:lnTo>
                  <a:close/>
                </a:path>
                <a:path w="6384290" h="797560">
                  <a:moveTo>
                    <a:pt x="3928872" y="442214"/>
                  </a:moveTo>
                  <a:lnTo>
                    <a:pt x="3681984" y="442214"/>
                  </a:lnTo>
                  <a:lnTo>
                    <a:pt x="3681984" y="797433"/>
                  </a:lnTo>
                  <a:lnTo>
                    <a:pt x="3928872" y="797433"/>
                  </a:lnTo>
                  <a:lnTo>
                    <a:pt x="3928872" y="442214"/>
                  </a:lnTo>
                  <a:close/>
                </a:path>
                <a:path w="6384290" h="797560">
                  <a:moveTo>
                    <a:pt x="3928872" y="60960"/>
                  </a:moveTo>
                  <a:lnTo>
                    <a:pt x="3681984" y="60960"/>
                  </a:lnTo>
                  <a:lnTo>
                    <a:pt x="3681984" y="218567"/>
                  </a:lnTo>
                  <a:lnTo>
                    <a:pt x="3928872" y="218567"/>
                  </a:lnTo>
                  <a:lnTo>
                    <a:pt x="3928872" y="60960"/>
                  </a:lnTo>
                  <a:close/>
                </a:path>
                <a:path w="6384290" h="797560">
                  <a:moveTo>
                    <a:pt x="4541520" y="432181"/>
                  </a:moveTo>
                  <a:lnTo>
                    <a:pt x="4296156" y="432181"/>
                  </a:lnTo>
                  <a:lnTo>
                    <a:pt x="4296156" y="797433"/>
                  </a:lnTo>
                  <a:lnTo>
                    <a:pt x="4541520" y="797433"/>
                  </a:lnTo>
                  <a:lnTo>
                    <a:pt x="4541520" y="432181"/>
                  </a:lnTo>
                  <a:close/>
                </a:path>
                <a:path w="6384290" h="797560">
                  <a:moveTo>
                    <a:pt x="4541520" y="28956"/>
                  </a:moveTo>
                  <a:lnTo>
                    <a:pt x="4296156" y="28956"/>
                  </a:lnTo>
                  <a:lnTo>
                    <a:pt x="4296156" y="208534"/>
                  </a:lnTo>
                  <a:lnTo>
                    <a:pt x="4541520" y="208534"/>
                  </a:lnTo>
                  <a:lnTo>
                    <a:pt x="4541520" y="28956"/>
                  </a:lnTo>
                  <a:close/>
                </a:path>
                <a:path w="6384290" h="797560">
                  <a:moveTo>
                    <a:pt x="5155692" y="448818"/>
                  </a:moveTo>
                  <a:lnTo>
                    <a:pt x="4910328" y="448818"/>
                  </a:lnTo>
                  <a:lnTo>
                    <a:pt x="4910328" y="797433"/>
                  </a:lnTo>
                  <a:lnTo>
                    <a:pt x="5155692" y="797433"/>
                  </a:lnTo>
                  <a:lnTo>
                    <a:pt x="5155692" y="448818"/>
                  </a:lnTo>
                  <a:close/>
                </a:path>
                <a:path w="6384290" h="797560">
                  <a:moveTo>
                    <a:pt x="5155692" y="68580"/>
                  </a:moveTo>
                  <a:lnTo>
                    <a:pt x="4910328" y="68580"/>
                  </a:lnTo>
                  <a:lnTo>
                    <a:pt x="4910328" y="225171"/>
                  </a:lnTo>
                  <a:lnTo>
                    <a:pt x="5155692" y="225171"/>
                  </a:lnTo>
                  <a:lnTo>
                    <a:pt x="5155692" y="68580"/>
                  </a:lnTo>
                  <a:close/>
                </a:path>
                <a:path w="6384290" h="797560">
                  <a:moveTo>
                    <a:pt x="5769864" y="453898"/>
                  </a:moveTo>
                  <a:lnTo>
                    <a:pt x="5524500" y="453898"/>
                  </a:lnTo>
                  <a:lnTo>
                    <a:pt x="5524500" y="797433"/>
                  </a:lnTo>
                  <a:lnTo>
                    <a:pt x="5769864" y="797433"/>
                  </a:lnTo>
                  <a:lnTo>
                    <a:pt x="5769864" y="453898"/>
                  </a:lnTo>
                  <a:close/>
                </a:path>
                <a:path w="6384290" h="797560">
                  <a:moveTo>
                    <a:pt x="5769864" y="74676"/>
                  </a:moveTo>
                  <a:lnTo>
                    <a:pt x="5524500" y="74676"/>
                  </a:lnTo>
                  <a:lnTo>
                    <a:pt x="5524500" y="230251"/>
                  </a:lnTo>
                  <a:lnTo>
                    <a:pt x="5769864" y="230251"/>
                  </a:lnTo>
                  <a:lnTo>
                    <a:pt x="5769864" y="74676"/>
                  </a:lnTo>
                  <a:close/>
                </a:path>
                <a:path w="6384290" h="797560">
                  <a:moveTo>
                    <a:pt x="6384036" y="475869"/>
                  </a:moveTo>
                  <a:lnTo>
                    <a:pt x="6137148" y="475869"/>
                  </a:lnTo>
                  <a:lnTo>
                    <a:pt x="6137148" y="797433"/>
                  </a:lnTo>
                  <a:lnTo>
                    <a:pt x="6384036" y="797433"/>
                  </a:lnTo>
                  <a:lnTo>
                    <a:pt x="6384036" y="475869"/>
                  </a:lnTo>
                  <a:close/>
                </a:path>
                <a:path w="6384290" h="797560">
                  <a:moveTo>
                    <a:pt x="6384036" y="126492"/>
                  </a:moveTo>
                  <a:lnTo>
                    <a:pt x="6137148" y="126492"/>
                  </a:lnTo>
                  <a:lnTo>
                    <a:pt x="6137148" y="252222"/>
                  </a:lnTo>
                  <a:lnTo>
                    <a:pt x="6384036" y="252222"/>
                  </a:lnTo>
                  <a:lnTo>
                    <a:pt x="6384036" y="126492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5844" y="2903600"/>
              <a:ext cx="6751955" cy="0"/>
            </a:xfrm>
            <a:custGeom>
              <a:avLst/>
              <a:gdLst/>
              <a:ahLst/>
              <a:cxnLst/>
              <a:rect l="l" t="t" r="r" b="b"/>
              <a:pathLst>
                <a:path w="6751955">
                  <a:moveTo>
                    <a:pt x="0" y="0"/>
                  </a:moveTo>
                  <a:lnTo>
                    <a:pt x="675166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2739" y="2589910"/>
              <a:ext cx="6137910" cy="74930"/>
            </a:xfrm>
            <a:custGeom>
              <a:avLst/>
              <a:gdLst/>
              <a:ahLst/>
              <a:cxnLst/>
              <a:rect l="l" t="t" r="r" b="b"/>
              <a:pathLst>
                <a:path w="6137909" h="74930">
                  <a:moveTo>
                    <a:pt x="0" y="0"/>
                  </a:moveTo>
                  <a:lnTo>
                    <a:pt x="613308" y="888"/>
                  </a:lnTo>
                  <a:lnTo>
                    <a:pt x="1227480" y="11556"/>
                  </a:lnTo>
                  <a:lnTo>
                    <a:pt x="1841652" y="17652"/>
                  </a:lnTo>
                  <a:lnTo>
                    <a:pt x="2455824" y="40512"/>
                  </a:lnTo>
                  <a:lnTo>
                    <a:pt x="3068472" y="51180"/>
                  </a:lnTo>
                  <a:lnTo>
                    <a:pt x="3682644" y="40512"/>
                  </a:lnTo>
                  <a:lnTo>
                    <a:pt x="4296816" y="31368"/>
                  </a:lnTo>
                  <a:lnTo>
                    <a:pt x="4910988" y="48133"/>
                  </a:lnTo>
                  <a:lnTo>
                    <a:pt x="5523636" y="52704"/>
                  </a:lnTo>
                  <a:lnTo>
                    <a:pt x="6137808" y="74675"/>
                  </a:lnTo>
                </a:path>
              </a:pathLst>
            </a:custGeom>
            <a:ln w="2857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8480" y="2545714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8480" y="2545714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01128" y="254723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1128" y="254723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15262" y="2557906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15262" y="2557906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9433" y="256400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29433" y="256400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43605" y="258686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43605" y="258686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56254" y="259753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556254" y="259753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70425" y="258686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70425" y="258686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84598" y="257771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84598" y="257771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98769" y="259448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98769" y="259448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11418" y="2599054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11418" y="2599054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25589" y="262039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25589" y="262039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10489" y="2283713"/>
              <a:ext cx="444500" cy="224154"/>
            </a:xfrm>
            <a:custGeom>
              <a:avLst/>
              <a:gdLst/>
              <a:ahLst/>
              <a:cxnLst/>
              <a:rect l="l" t="t" r="r" b="b"/>
              <a:pathLst>
                <a:path w="444500" h="224155">
                  <a:moveTo>
                    <a:pt x="444500" y="0"/>
                  </a:moveTo>
                  <a:lnTo>
                    <a:pt x="0" y="0"/>
                  </a:lnTo>
                  <a:lnTo>
                    <a:pt x="0" y="223647"/>
                  </a:lnTo>
                  <a:lnTo>
                    <a:pt x="444500" y="223647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AE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336600" y="1850263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28,28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50467" y="1841753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28,59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92095" y="1914855"/>
            <a:ext cx="3937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25,95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405885" y="1937765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25,14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19803" y="1902078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26,42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33721" y="1870964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27,54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475221" y="1967560"/>
            <a:ext cx="3937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24,06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36600" y="2281554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11,25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24267" y="2284476"/>
            <a:ext cx="444500" cy="224154"/>
          </a:xfrm>
          <a:custGeom>
            <a:avLst/>
            <a:gdLst/>
            <a:ahLst/>
            <a:cxnLst/>
            <a:rect l="l" t="t" r="r" b="b"/>
            <a:pathLst>
              <a:path w="444500" h="224155">
                <a:moveTo>
                  <a:pt x="444500" y="0"/>
                </a:moveTo>
                <a:lnTo>
                  <a:pt x="0" y="0"/>
                </a:lnTo>
                <a:lnTo>
                  <a:pt x="0" y="223647"/>
                </a:lnTo>
                <a:lnTo>
                  <a:pt x="444500" y="223647"/>
                </a:lnTo>
                <a:lnTo>
                  <a:pt x="444500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50467" y="2282190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11,22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38097" y="2294508"/>
            <a:ext cx="1058545" cy="229870"/>
          </a:xfrm>
          <a:custGeom>
            <a:avLst/>
            <a:gdLst/>
            <a:ahLst/>
            <a:cxnLst/>
            <a:rect l="l" t="t" r="r" b="b"/>
            <a:pathLst>
              <a:path w="1058545" h="229869">
                <a:moveTo>
                  <a:pt x="444500" y="0"/>
                </a:moveTo>
                <a:lnTo>
                  <a:pt x="0" y="0"/>
                </a:lnTo>
                <a:lnTo>
                  <a:pt x="0" y="223647"/>
                </a:lnTo>
                <a:lnTo>
                  <a:pt x="444500" y="223647"/>
                </a:lnTo>
                <a:lnTo>
                  <a:pt x="444500" y="0"/>
                </a:lnTo>
                <a:close/>
              </a:path>
              <a:path w="1058545" h="229869">
                <a:moveTo>
                  <a:pt x="1058291" y="6223"/>
                </a:moveTo>
                <a:lnTo>
                  <a:pt x="613791" y="6223"/>
                </a:lnTo>
                <a:lnTo>
                  <a:pt x="613791" y="229870"/>
                </a:lnTo>
                <a:lnTo>
                  <a:pt x="1058291" y="229870"/>
                </a:lnTo>
                <a:lnTo>
                  <a:pt x="1058291" y="6223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564386" y="1864614"/>
            <a:ext cx="1007110" cy="641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6110" algn="l"/>
              </a:tabLst>
            </a:pPr>
            <a:r>
              <a:rPr sz="1800" spc="-15" baseline="2314" dirty="0">
                <a:solidFill>
                  <a:srgbClr val="404040"/>
                </a:solidFill>
                <a:latin typeface="Calibri"/>
                <a:cs typeface="Calibri"/>
              </a:rPr>
              <a:t>28,01</a:t>
            </a:r>
            <a:r>
              <a:rPr sz="1800" baseline="2314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27,77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626110" algn="l"/>
              </a:tabLst>
            </a:pPr>
            <a:r>
              <a:rPr sz="1800" spc="-15" baseline="2314" dirty="0">
                <a:solidFill>
                  <a:srgbClr val="404040"/>
                </a:solidFill>
                <a:latin typeface="Calibri"/>
                <a:cs typeface="Calibri"/>
              </a:rPr>
              <a:t>10,86</a:t>
            </a:r>
            <a:r>
              <a:rPr sz="1800" baseline="2314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10,64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806192" y="2323592"/>
            <a:ext cx="363855" cy="224154"/>
          </a:xfrm>
          <a:custGeom>
            <a:avLst/>
            <a:gdLst/>
            <a:ahLst/>
            <a:cxnLst/>
            <a:rect l="l" t="t" r="r" b="b"/>
            <a:pathLst>
              <a:path w="363855" h="224155">
                <a:moveTo>
                  <a:pt x="363283" y="0"/>
                </a:moveTo>
                <a:lnTo>
                  <a:pt x="0" y="0"/>
                </a:lnTo>
                <a:lnTo>
                  <a:pt x="0" y="223647"/>
                </a:lnTo>
                <a:lnTo>
                  <a:pt x="363283" y="223647"/>
                </a:lnTo>
                <a:lnTo>
                  <a:pt x="363283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831719" y="2320874"/>
            <a:ext cx="3130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404040"/>
                </a:solidFill>
                <a:latin typeface="Calibri"/>
                <a:cs typeface="Calibri"/>
              </a:rPr>
              <a:t>9,82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419983" y="2335022"/>
            <a:ext cx="363855" cy="224154"/>
          </a:xfrm>
          <a:custGeom>
            <a:avLst/>
            <a:gdLst/>
            <a:ahLst/>
            <a:cxnLst/>
            <a:rect l="l" t="t" r="r" b="b"/>
            <a:pathLst>
              <a:path w="363854" h="224155">
                <a:moveTo>
                  <a:pt x="363283" y="0"/>
                </a:moveTo>
                <a:lnTo>
                  <a:pt x="0" y="0"/>
                </a:lnTo>
                <a:lnTo>
                  <a:pt x="0" y="223647"/>
                </a:lnTo>
                <a:lnTo>
                  <a:pt x="363283" y="223647"/>
                </a:lnTo>
                <a:lnTo>
                  <a:pt x="363283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445509" y="2332735"/>
            <a:ext cx="312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404040"/>
                </a:solidFill>
                <a:latin typeface="Calibri"/>
                <a:cs typeface="Calibri"/>
              </a:rPr>
              <a:t>9,41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033773" y="2324735"/>
            <a:ext cx="363855" cy="224154"/>
          </a:xfrm>
          <a:custGeom>
            <a:avLst/>
            <a:gdLst/>
            <a:ahLst/>
            <a:cxnLst/>
            <a:rect l="l" t="t" r="r" b="b"/>
            <a:pathLst>
              <a:path w="363854" h="224155">
                <a:moveTo>
                  <a:pt x="363283" y="0"/>
                </a:moveTo>
                <a:lnTo>
                  <a:pt x="0" y="0"/>
                </a:lnTo>
                <a:lnTo>
                  <a:pt x="0" y="223647"/>
                </a:lnTo>
                <a:lnTo>
                  <a:pt x="363283" y="223647"/>
                </a:lnTo>
                <a:lnTo>
                  <a:pt x="363283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4059428" y="2322321"/>
            <a:ext cx="312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404040"/>
                </a:solidFill>
                <a:latin typeface="Calibri"/>
                <a:cs typeface="Calibri"/>
              </a:rPr>
              <a:t>9,78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06925" y="2314701"/>
            <a:ext cx="444500" cy="224154"/>
          </a:xfrm>
          <a:custGeom>
            <a:avLst/>
            <a:gdLst/>
            <a:ahLst/>
            <a:cxnLst/>
            <a:rect l="l" t="t" r="r" b="b"/>
            <a:pathLst>
              <a:path w="444500" h="224155">
                <a:moveTo>
                  <a:pt x="444500" y="0"/>
                </a:moveTo>
                <a:lnTo>
                  <a:pt x="0" y="0"/>
                </a:lnTo>
                <a:lnTo>
                  <a:pt x="0" y="223647"/>
                </a:lnTo>
                <a:lnTo>
                  <a:pt x="444500" y="223647"/>
                </a:lnTo>
                <a:lnTo>
                  <a:pt x="444500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4633721" y="2312289"/>
            <a:ext cx="39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10,14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261356" y="2331338"/>
            <a:ext cx="977265" cy="229235"/>
          </a:xfrm>
          <a:custGeom>
            <a:avLst/>
            <a:gdLst/>
            <a:ahLst/>
            <a:cxnLst/>
            <a:rect l="l" t="t" r="r" b="b"/>
            <a:pathLst>
              <a:path w="977264" h="229235">
                <a:moveTo>
                  <a:pt x="363283" y="0"/>
                </a:moveTo>
                <a:lnTo>
                  <a:pt x="0" y="0"/>
                </a:lnTo>
                <a:lnTo>
                  <a:pt x="0" y="223647"/>
                </a:lnTo>
                <a:lnTo>
                  <a:pt x="363283" y="223647"/>
                </a:lnTo>
                <a:lnTo>
                  <a:pt x="363283" y="0"/>
                </a:lnTo>
                <a:close/>
              </a:path>
              <a:path w="977264" h="229235">
                <a:moveTo>
                  <a:pt x="977074" y="5080"/>
                </a:moveTo>
                <a:lnTo>
                  <a:pt x="613791" y="5080"/>
                </a:lnTo>
                <a:lnTo>
                  <a:pt x="613791" y="228727"/>
                </a:lnTo>
                <a:lnTo>
                  <a:pt x="977074" y="228727"/>
                </a:lnTo>
                <a:lnTo>
                  <a:pt x="977074" y="508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247513" y="1916684"/>
            <a:ext cx="1007110" cy="62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6110" algn="l"/>
              </a:tabLst>
            </a:pPr>
            <a:r>
              <a:rPr sz="1800" spc="-15" baseline="2314" dirty="0">
                <a:solidFill>
                  <a:srgbClr val="404040"/>
                </a:solidFill>
                <a:latin typeface="Calibri"/>
                <a:cs typeface="Calibri"/>
              </a:rPr>
              <a:t>26,16</a:t>
            </a:r>
            <a:r>
              <a:rPr sz="1800" baseline="2314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404040"/>
                </a:solidFill>
                <a:latin typeface="Calibri"/>
                <a:cs typeface="Calibri"/>
              </a:rPr>
              <a:t>25,90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sz="12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tabLst>
                <a:tab pos="666115" algn="l"/>
              </a:tabLst>
            </a:pPr>
            <a:r>
              <a:rPr sz="1800" spc="-30" baseline="2314" dirty="0">
                <a:solidFill>
                  <a:srgbClr val="404040"/>
                </a:solidFill>
                <a:latin typeface="Calibri"/>
                <a:cs typeface="Calibri"/>
              </a:rPr>
              <a:t>9,54</a:t>
            </a:r>
            <a:r>
              <a:rPr sz="1800" baseline="2314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404040"/>
                </a:solidFill>
                <a:latin typeface="Calibri"/>
                <a:cs typeface="Calibri"/>
              </a:rPr>
              <a:t>9,36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488938" y="2358389"/>
            <a:ext cx="363855" cy="224154"/>
          </a:xfrm>
          <a:custGeom>
            <a:avLst/>
            <a:gdLst/>
            <a:ahLst/>
            <a:cxnLst/>
            <a:rect l="l" t="t" r="r" b="b"/>
            <a:pathLst>
              <a:path w="363854" h="224155">
                <a:moveTo>
                  <a:pt x="363283" y="0"/>
                </a:moveTo>
                <a:lnTo>
                  <a:pt x="0" y="0"/>
                </a:lnTo>
                <a:lnTo>
                  <a:pt x="0" y="223647"/>
                </a:lnTo>
                <a:lnTo>
                  <a:pt x="363283" y="223647"/>
                </a:lnTo>
                <a:lnTo>
                  <a:pt x="363283" y="0"/>
                </a:lnTo>
                <a:close/>
              </a:path>
            </a:pathLst>
          </a:custGeom>
          <a:solidFill>
            <a:srgbClr val="FA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6514845" y="2356230"/>
            <a:ext cx="312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404040"/>
                </a:solidFill>
                <a:latin typeface="Calibri"/>
                <a:cs typeface="Calibri"/>
              </a:rPr>
              <a:t>8,57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203934" y="3355155"/>
            <a:ext cx="3305175" cy="83820"/>
            <a:chOff x="1203934" y="3355155"/>
            <a:chExt cx="3305175" cy="83820"/>
          </a:xfrm>
        </p:grpSpPr>
        <p:sp>
          <p:nvSpPr>
            <p:cNvPr id="75" name="object 75"/>
            <p:cNvSpPr/>
            <p:nvPr/>
          </p:nvSpPr>
          <p:spPr>
            <a:xfrm>
              <a:off x="1203934" y="3355155"/>
              <a:ext cx="243840" cy="83820"/>
            </a:xfrm>
            <a:custGeom>
              <a:avLst/>
              <a:gdLst/>
              <a:ahLst/>
              <a:cxnLst/>
              <a:rect l="l" t="t" r="r" b="b"/>
              <a:pathLst>
                <a:path w="243840" h="83820">
                  <a:moveTo>
                    <a:pt x="243840" y="0"/>
                  </a:moveTo>
                  <a:lnTo>
                    <a:pt x="0" y="0"/>
                  </a:lnTo>
                  <a:lnTo>
                    <a:pt x="0" y="83496"/>
                  </a:lnTo>
                  <a:lnTo>
                    <a:pt x="243840" y="83496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0816" y="339686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2857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4329493" y="3352609"/>
            <a:ext cx="85725" cy="85725"/>
            <a:chOff x="4329493" y="3352609"/>
            <a:chExt cx="85725" cy="85725"/>
          </a:xfrm>
        </p:grpSpPr>
        <p:sp>
          <p:nvSpPr>
            <p:cNvPr id="78" name="object 78"/>
            <p:cNvSpPr/>
            <p:nvPr/>
          </p:nvSpPr>
          <p:spPr>
            <a:xfrm>
              <a:off x="4334255" y="33573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334255" y="33573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357631" y="2977641"/>
            <a:ext cx="648970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6110" algn="l"/>
                <a:tab pos="1240155" algn="l"/>
                <a:tab pos="1854200" algn="l"/>
                <a:tab pos="2467610" algn="l"/>
                <a:tab pos="3081655" algn="l"/>
                <a:tab pos="3695700" algn="l"/>
                <a:tab pos="4309110" algn="l"/>
                <a:tab pos="4923155" algn="l"/>
                <a:tab pos="5537200" algn="l"/>
                <a:tab pos="6151245" algn="l"/>
              </a:tabLst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2014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2015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2016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2017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2018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  <a:p>
            <a:pPr marL="314325" algn="ctr">
              <a:lnSpc>
                <a:spcPct val="100000"/>
              </a:lnSpc>
              <a:spcBef>
                <a:spcPts val="894"/>
              </a:spcBef>
              <a:tabLst>
                <a:tab pos="3361690" algn="l"/>
              </a:tabLst>
            </a:pPr>
            <a:r>
              <a:rPr sz="1200" spc="20" dirty="0">
                <a:solidFill>
                  <a:srgbClr val="585858"/>
                </a:solidFill>
                <a:latin typeface="Calibri"/>
                <a:cs typeface="Calibri"/>
              </a:rPr>
              <a:t>Jumlah</a:t>
            </a:r>
            <a:r>
              <a:rPr sz="12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585858"/>
                </a:solidFill>
                <a:latin typeface="Calibri"/>
                <a:cs typeface="Calibri"/>
              </a:rPr>
              <a:t>Penduduk</a:t>
            </a:r>
            <a:r>
              <a:rPr sz="1200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585858"/>
                </a:solidFill>
                <a:latin typeface="Calibri"/>
                <a:cs typeface="Calibri"/>
              </a:rPr>
              <a:t>Miskin</a:t>
            </a:r>
            <a:r>
              <a:rPr sz="1200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585858"/>
                </a:solidFill>
                <a:latin typeface="Calibri"/>
                <a:cs typeface="Calibri"/>
              </a:rPr>
              <a:t>(Juta</a:t>
            </a:r>
            <a:r>
              <a:rPr sz="12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Orang)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20" dirty="0">
                <a:solidFill>
                  <a:srgbClr val="585858"/>
                </a:solidFill>
                <a:latin typeface="Calibri"/>
                <a:cs typeface="Calibri"/>
              </a:rPr>
              <a:t>Persentase</a:t>
            </a:r>
            <a:r>
              <a:rPr sz="1200" spc="1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kemiskinan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102107" y="3627120"/>
            <a:ext cx="7018020" cy="3037840"/>
            <a:chOff x="102107" y="3627120"/>
            <a:chExt cx="7018020" cy="3037840"/>
          </a:xfrm>
        </p:grpSpPr>
        <p:pic>
          <p:nvPicPr>
            <p:cNvPr id="82" name="object 8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107" y="3627120"/>
              <a:ext cx="7018020" cy="303733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15201" y="3719449"/>
              <a:ext cx="6797675" cy="2857500"/>
            </a:xfrm>
            <a:custGeom>
              <a:avLst/>
              <a:gdLst/>
              <a:ahLst/>
              <a:cxnLst/>
              <a:rect l="l" t="t" r="r" b="b"/>
              <a:pathLst>
                <a:path w="6797675" h="2857500">
                  <a:moveTo>
                    <a:pt x="6584251" y="0"/>
                  </a:moveTo>
                  <a:lnTo>
                    <a:pt x="213258" y="0"/>
                  </a:lnTo>
                  <a:lnTo>
                    <a:pt x="164360" y="5633"/>
                  </a:lnTo>
                  <a:lnTo>
                    <a:pt x="119472" y="21679"/>
                  </a:lnTo>
                  <a:lnTo>
                    <a:pt x="79875" y="46856"/>
                  </a:lnTo>
                  <a:lnTo>
                    <a:pt x="46850" y="79881"/>
                  </a:lnTo>
                  <a:lnTo>
                    <a:pt x="21675" y="119474"/>
                  </a:lnTo>
                  <a:lnTo>
                    <a:pt x="5632" y="164352"/>
                  </a:lnTo>
                  <a:lnTo>
                    <a:pt x="0" y="213232"/>
                  </a:lnTo>
                  <a:lnTo>
                    <a:pt x="0" y="2643924"/>
                  </a:lnTo>
                  <a:lnTo>
                    <a:pt x="5632" y="2692822"/>
                  </a:lnTo>
                  <a:lnTo>
                    <a:pt x="21675" y="2737709"/>
                  </a:lnTo>
                  <a:lnTo>
                    <a:pt x="46850" y="2777306"/>
                  </a:lnTo>
                  <a:lnTo>
                    <a:pt x="79875" y="2810332"/>
                  </a:lnTo>
                  <a:lnTo>
                    <a:pt x="119472" y="2835506"/>
                  </a:lnTo>
                  <a:lnTo>
                    <a:pt x="164360" y="2851550"/>
                  </a:lnTo>
                  <a:lnTo>
                    <a:pt x="213258" y="2857182"/>
                  </a:lnTo>
                  <a:lnTo>
                    <a:pt x="6584251" y="2857182"/>
                  </a:lnTo>
                  <a:lnTo>
                    <a:pt x="6633132" y="2851550"/>
                  </a:lnTo>
                  <a:lnTo>
                    <a:pt x="6678010" y="2835506"/>
                  </a:lnTo>
                  <a:lnTo>
                    <a:pt x="6717602" y="2810332"/>
                  </a:lnTo>
                  <a:lnTo>
                    <a:pt x="6750628" y="2777306"/>
                  </a:lnTo>
                  <a:lnTo>
                    <a:pt x="6775804" y="2737709"/>
                  </a:lnTo>
                  <a:lnTo>
                    <a:pt x="6791850" y="2692822"/>
                  </a:lnTo>
                  <a:lnTo>
                    <a:pt x="6797484" y="2643924"/>
                  </a:lnTo>
                  <a:lnTo>
                    <a:pt x="6797484" y="213232"/>
                  </a:lnTo>
                  <a:lnTo>
                    <a:pt x="6791850" y="164352"/>
                  </a:lnTo>
                  <a:lnTo>
                    <a:pt x="6775804" y="119474"/>
                  </a:lnTo>
                  <a:lnTo>
                    <a:pt x="6750628" y="79881"/>
                  </a:lnTo>
                  <a:lnTo>
                    <a:pt x="6717602" y="46856"/>
                  </a:lnTo>
                  <a:lnTo>
                    <a:pt x="6678010" y="21679"/>
                  </a:lnTo>
                  <a:lnTo>
                    <a:pt x="6633132" y="5633"/>
                  </a:lnTo>
                  <a:lnTo>
                    <a:pt x="6584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15201" y="3719449"/>
              <a:ext cx="6797675" cy="2857500"/>
            </a:xfrm>
            <a:custGeom>
              <a:avLst/>
              <a:gdLst/>
              <a:ahLst/>
              <a:cxnLst/>
              <a:rect l="l" t="t" r="r" b="b"/>
              <a:pathLst>
                <a:path w="6797675" h="2857500">
                  <a:moveTo>
                    <a:pt x="0" y="213232"/>
                  </a:moveTo>
                  <a:lnTo>
                    <a:pt x="5632" y="164352"/>
                  </a:lnTo>
                  <a:lnTo>
                    <a:pt x="21675" y="119474"/>
                  </a:lnTo>
                  <a:lnTo>
                    <a:pt x="46850" y="79881"/>
                  </a:lnTo>
                  <a:lnTo>
                    <a:pt x="79875" y="46856"/>
                  </a:lnTo>
                  <a:lnTo>
                    <a:pt x="119472" y="21679"/>
                  </a:lnTo>
                  <a:lnTo>
                    <a:pt x="164360" y="5633"/>
                  </a:lnTo>
                  <a:lnTo>
                    <a:pt x="213258" y="0"/>
                  </a:lnTo>
                  <a:lnTo>
                    <a:pt x="6584251" y="0"/>
                  </a:lnTo>
                  <a:lnTo>
                    <a:pt x="6633132" y="5633"/>
                  </a:lnTo>
                  <a:lnTo>
                    <a:pt x="6678010" y="21679"/>
                  </a:lnTo>
                  <a:lnTo>
                    <a:pt x="6717602" y="46856"/>
                  </a:lnTo>
                  <a:lnTo>
                    <a:pt x="6750628" y="79881"/>
                  </a:lnTo>
                  <a:lnTo>
                    <a:pt x="6775804" y="119474"/>
                  </a:lnTo>
                  <a:lnTo>
                    <a:pt x="6791850" y="164352"/>
                  </a:lnTo>
                  <a:lnTo>
                    <a:pt x="6797484" y="213232"/>
                  </a:lnTo>
                  <a:lnTo>
                    <a:pt x="6797484" y="2643924"/>
                  </a:lnTo>
                  <a:lnTo>
                    <a:pt x="6791850" y="2692822"/>
                  </a:lnTo>
                  <a:lnTo>
                    <a:pt x="6775804" y="2737709"/>
                  </a:lnTo>
                  <a:lnTo>
                    <a:pt x="6750628" y="2777306"/>
                  </a:lnTo>
                  <a:lnTo>
                    <a:pt x="6717602" y="2810332"/>
                  </a:lnTo>
                  <a:lnTo>
                    <a:pt x="6678010" y="2835506"/>
                  </a:lnTo>
                  <a:lnTo>
                    <a:pt x="6633132" y="2851550"/>
                  </a:lnTo>
                  <a:lnTo>
                    <a:pt x="6584251" y="2857182"/>
                  </a:lnTo>
                  <a:lnTo>
                    <a:pt x="213258" y="2857182"/>
                  </a:lnTo>
                  <a:lnTo>
                    <a:pt x="164360" y="2851550"/>
                  </a:lnTo>
                  <a:lnTo>
                    <a:pt x="119472" y="2835506"/>
                  </a:lnTo>
                  <a:lnTo>
                    <a:pt x="79875" y="2810332"/>
                  </a:lnTo>
                  <a:lnTo>
                    <a:pt x="46850" y="2777306"/>
                  </a:lnTo>
                  <a:lnTo>
                    <a:pt x="21675" y="2737709"/>
                  </a:lnTo>
                  <a:lnTo>
                    <a:pt x="5632" y="2692822"/>
                  </a:lnTo>
                  <a:lnTo>
                    <a:pt x="0" y="2643924"/>
                  </a:lnTo>
                  <a:lnTo>
                    <a:pt x="0" y="213232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46608" y="3828376"/>
              <a:ext cx="6510655" cy="2597785"/>
            </a:xfrm>
            <a:custGeom>
              <a:avLst/>
              <a:gdLst/>
              <a:ahLst/>
              <a:cxnLst/>
              <a:rect l="l" t="t" r="r" b="b"/>
              <a:pathLst>
                <a:path w="6510655" h="2597785">
                  <a:moveTo>
                    <a:pt x="6510147" y="0"/>
                  </a:moveTo>
                  <a:lnTo>
                    <a:pt x="0" y="0"/>
                  </a:lnTo>
                  <a:lnTo>
                    <a:pt x="0" y="2597531"/>
                  </a:lnTo>
                  <a:lnTo>
                    <a:pt x="6510147" y="2597531"/>
                  </a:lnTo>
                  <a:lnTo>
                    <a:pt x="65101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711193" y="5008981"/>
              <a:ext cx="102870" cy="236220"/>
            </a:xfrm>
            <a:custGeom>
              <a:avLst/>
              <a:gdLst/>
              <a:ahLst/>
              <a:cxnLst/>
              <a:rect l="l" t="t" r="r" b="b"/>
              <a:pathLst>
                <a:path w="102870" h="236220">
                  <a:moveTo>
                    <a:pt x="102420" y="0"/>
                  </a:moveTo>
                  <a:lnTo>
                    <a:pt x="0" y="0"/>
                  </a:lnTo>
                  <a:lnTo>
                    <a:pt x="0" y="235610"/>
                  </a:lnTo>
                  <a:lnTo>
                    <a:pt x="102420" y="235610"/>
                  </a:lnTo>
                  <a:lnTo>
                    <a:pt x="1024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872103" y="5030977"/>
              <a:ext cx="2836545" cy="213995"/>
            </a:xfrm>
            <a:custGeom>
              <a:avLst/>
              <a:gdLst/>
              <a:ahLst/>
              <a:cxnLst/>
              <a:rect l="l" t="t" r="r" b="b"/>
              <a:pathLst>
                <a:path w="2836545" h="213995">
                  <a:moveTo>
                    <a:pt x="102412" y="0"/>
                  </a:moveTo>
                  <a:lnTo>
                    <a:pt x="0" y="0"/>
                  </a:lnTo>
                  <a:lnTo>
                    <a:pt x="0" y="213614"/>
                  </a:lnTo>
                  <a:lnTo>
                    <a:pt x="102412" y="213614"/>
                  </a:lnTo>
                  <a:lnTo>
                    <a:pt x="102412" y="0"/>
                  </a:lnTo>
                  <a:close/>
                </a:path>
                <a:path w="2836545" h="213995">
                  <a:moveTo>
                    <a:pt x="263194" y="14020"/>
                  </a:moveTo>
                  <a:lnTo>
                    <a:pt x="160782" y="14020"/>
                  </a:lnTo>
                  <a:lnTo>
                    <a:pt x="160782" y="213614"/>
                  </a:lnTo>
                  <a:lnTo>
                    <a:pt x="263194" y="213614"/>
                  </a:lnTo>
                  <a:lnTo>
                    <a:pt x="263194" y="14020"/>
                  </a:lnTo>
                  <a:close/>
                </a:path>
                <a:path w="2836545" h="213995">
                  <a:moveTo>
                    <a:pt x="423976" y="15938"/>
                  </a:moveTo>
                  <a:lnTo>
                    <a:pt x="321564" y="15938"/>
                  </a:lnTo>
                  <a:lnTo>
                    <a:pt x="321564" y="213614"/>
                  </a:lnTo>
                  <a:lnTo>
                    <a:pt x="423976" y="213614"/>
                  </a:lnTo>
                  <a:lnTo>
                    <a:pt x="423976" y="15938"/>
                  </a:lnTo>
                  <a:close/>
                </a:path>
                <a:path w="2836545" h="213995">
                  <a:moveTo>
                    <a:pt x="584758" y="18961"/>
                  </a:moveTo>
                  <a:lnTo>
                    <a:pt x="482346" y="18961"/>
                  </a:lnTo>
                  <a:lnTo>
                    <a:pt x="482346" y="213614"/>
                  </a:lnTo>
                  <a:lnTo>
                    <a:pt x="584758" y="213614"/>
                  </a:lnTo>
                  <a:lnTo>
                    <a:pt x="584758" y="18961"/>
                  </a:lnTo>
                  <a:close/>
                </a:path>
                <a:path w="2836545" h="213995">
                  <a:moveTo>
                    <a:pt x="745540" y="29413"/>
                  </a:moveTo>
                  <a:lnTo>
                    <a:pt x="643128" y="29413"/>
                  </a:lnTo>
                  <a:lnTo>
                    <a:pt x="643128" y="213614"/>
                  </a:lnTo>
                  <a:lnTo>
                    <a:pt x="745540" y="213614"/>
                  </a:lnTo>
                  <a:lnTo>
                    <a:pt x="745540" y="29413"/>
                  </a:lnTo>
                  <a:close/>
                </a:path>
                <a:path w="2836545" h="213995">
                  <a:moveTo>
                    <a:pt x="906322" y="38760"/>
                  </a:moveTo>
                  <a:lnTo>
                    <a:pt x="803910" y="38760"/>
                  </a:lnTo>
                  <a:lnTo>
                    <a:pt x="803910" y="213614"/>
                  </a:lnTo>
                  <a:lnTo>
                    <a:pt x="906322" y="213614"/>
                  </a:lnTo>
                  <a:lnTo>
                    <a:pt x="906322" y="38760"/>
                  </a:lnTo>
                  <a:close/>
                </a:path>
                <a:path w="2836545" h="213995">
                  <a:moveTo>
                    <a:pt x="1067104" y="41783"/>
                  </a:moveTo>
                  <a:lnTo>
                    <a:pt x="964692" y="41783"/>
                  </a:lnTo>
                  <a:lnTo>
                    <a:pt x="964692" y="213614"/>
                  </a:lnTo>
                  <a:lnTo>
                    <a:pt x="1067104" y="213614"/>
                  </a:lnTo>
                  <a:lnTo>
                    <a:pt x="1067104" y="41783"/>
                  </a:lnTo>
                  <a:close/>
                </a:path>
                <a:path w="2836545" h="213995">
                  <a:moveTo>
                    <a:pt x="1227886" y="47828"/>
                  </a:moveTo>
                  <a:lnTo>
                    <a:pt x="1125474" y="47828"/>
                  </a:lnTo>
                  <a:lnTo>
                    <a:pt x="1125474" y="213614"/>
                  </a:lnTo>
                  <a:lnTo>
                    <a:pt x="1227886" y="213614"/>
                  </a:lnTo>
                  <a:lnTo>
                    <a:pt x="1227886" y="47828"/>
                  </a:lnTo>
                  <a:close/>
                </a:path>
                <a:path w="2836545" h="213995">
                  <a:moveTo>
                    <a:pt x="1388795" y="56908"/>
                  </a:moveTo>
                  <a:lnTo>
                    <a:pt x="1286383" y="56908"/>
                  </a:lnTo>
                  <a:lnTo>
                    <a:pt x="1286383" y="213614"/>
                  </a:lnTo>
                  <a:lnTo>
                    <a:pt x="1388795" y="213614"/>
                  </a:lnTo>
                  <a:lnTo>
                    <a:pt x="1388795" y="56908"/>
                  </a:lnTo>
                  <a:close/>
                </a:path>
                <a:path w="2836545" h="213995">
                  <a:moveTo>
                    <a:pt x="1549577" y="62128"/>
                  </a:moveTo>
                  <a:lnTo>
                    <a:pt x="1447165" y="62128"/>
                  </a:lnTo>
                  <a:lnTo>
                    <a:pt x="1447165" y="213614"/>
                  </a:lnTo>
                  <a:lnTo>
                    <a:pt x="1549577" y="213614"/>
                  </a:lnTo>
                  <a:lnTo>
                    <a:pt x="1549577" y="62128"/>
                  </a:lnTo>
                  <a:close/>
                </a:path>
                <a:path w="2836545" h="213995">
                  <a:moveTo>
                    <a:pt x="1710359" y="64604"/>
                  </a:moveTo>
                  <a:lnTo>
                    <a:pt x="1607947" y="64604"/>
                  </a:lnTo>
                  <a:lnTo>
                    <a:pt x="1607947" y="213614"/>
                  </a:lnTo>
                  <a:lnTo>
                    <a:pt x="1710359" y="213614"/>
                  </a:lnTo>
                  <a:lnTo>
                    <a:pt x="1710359" y="64604"/>
                  </a:lnTo>
                  <a:close/>
                </a:path>
                <a:path w="2836545" h="213995">
                  <a:moveTo>
                    <a:pt x="1871141" y="65697"/>
                  </a:moveTo>
                  <a:lnTo>
                    <a:pt x="1768729" y="65697"/>
                  </a:lnTo>
                  <a:lnTo>
                    <a:pt x="1768729" y="213614"/>
                  </a:lnTo>
                  <a:lnTo>
                    <a:pt x="1871141" y="213614"/>
                  </a:lnTo>
                  <a:lnTo>
                    <a:pt x="1871141" y="65697"/>
                  </a:lnTo>
                  <a:close/>
                </a:path>
                <a:path w="2836545" h="213995">
                  <a:moveTo>
                    <a:pt x="2031923" y="68999"/>
                  </a:moveTo>
                  <a:lnTo>
                    <a:pt x="1929511" y="68999"/>
                  </a:lnTo>
                  <a:lnTo>
                    <a:pt x="1929511" y="213614"/>
                  </a:lnTo>
                  <a:lnTo>
                    <a:pt x="2031923" y="213614"/>
                  </a:lnTo>
                  <a:lnTo>
                    <a:pt x="2031923" y="68999"/>
                  </a:lnTo>
                  <a:close/>
                </a:path>
                <a:path w="2836545" h="213995">
                  <a:moveTo>
                    <a:pt x="2192705" y="73952"/>
                  </a:moveTo>
                  <a:lnTo>
                    <a:pt x="2090293" y="73952"/>
                  </a:lnTo>
                  <a:lnTo>
                    <a:pt x="2090293" y="213614"/>
                  </a:lnTo>
                  <a:lnTo>
                    <a:pt x="2192705" y="213614"/>
                  </a:lnTo>
                  <a:lnTo>
                    <a:pt x="2192705" y="73952"/>
                  </a:lnTo>
                  <a:close/>
                </a:path>
                <a:path w="2836545" h="213995">
                  <a:moveTo>
                    <a:pt x="2353487" y="82194"/>
                  </a:moveTo>
                  <a:lnTo>
                    <a:pt x="2251075" y="82194"/>
                  </a:lnTo>
                  <a:lnTo>
                    <a:pt x="2251075" y="213614"/>
                  </a:lnTo>
                  <a:lnTo>
                    <a:pt x="2353487" y="213614"/>
                  </a:lnTo>
                  <a:lnTo>
                    <a:pt x="2353487" y="82194"/>
                  </a:lnTo>
                  <a:close/>
                </a:path>
                <a:path w="2836545" h="213995">
                  <a:moveTo>
                    <a:pt x="2514396" y="99796"/>
                  </a:moveTo>
                  <a:lnTo>
                    <a:pt x="2411984" y="99796"/>
                  </a:lnTo>
                  <a:lnTo>
                    <a:pt x="2411984" y="213614"/>
                  </a:lnTo>
                  <a:lnTo>
                    <a:pt x="2514396" y="213614"/>
                  </a:lnTo>
                  <a:lnTo>
                    <a:pt x="2514396" y="99796"/>
                  </a:lnTo>
                  <a:close/>
                </a:path>
                <a:path w="2836545" h="213995">
                  <a:moveTo>
                    <a:pt x="2675178" y="103098"/>
                  </a:moveTo>
                  <a:lnTo>
                    <a:pt x="2572766" y="103098"/>
                  </a:lnTo>
                  <a:lnTo>
                    <a:pt x="2572766" y="213614"/>
                  </a:lnTo>
                  <a:lnTo>
                    <a:pt x="2675178" y="213614"/>
                  </a:lnTo>
                  <a:lnTo>
                    <a:pt x="2675178" y="103098"/>
                  </a:lnTo>
                  <a:close/>
                </a:path>
                <a:path w="2836545" h="213995">
                  <a:moveTo>
                    <a:pt x="2835960" y="109143"/>
                  </a:moveTo>
                  <a:lnTo>
                    <a:pt x="2733548" y="109143"/>
                  </a:lnTo>
                  <a:lnTo>
                    <a:pt x="2733548" y="213614"/>
                  </a:lnTo>
                  <a:lnTo>
                    <a:pt x="2835960" y="213614"/>
                  </a:lnTo>
                  <a:lnTo>
                    <a:pt x="2835960" y="109143"/>
                  </a:lnTo>
                  <a:close/>
                </a:path>
              </a:pathLst>
            </a:custGeom>
            <a:solidFill>
              <a:srgbClr val="4EA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5300" y="4428743"/>
              <a:ext cx="3157855" cy="815975"/>
            </a:xfrm>
            <a:custGeom>
              <a:avLst/>
              <a:gdLst/>
              <a:ahLst/>
              <a:cxnLst/>
              <a:rect l="l" t="t" r="r" b="b"/>
              <a:pathLst>
                <a:path w="3157854" h="815975">
                  <a:moveTo>
                    <a:pt x="102108" y="0"/>
                  </a:moveTo>
                  <a:lnTo>
                    <a:pt x="0" y="0"/>
                  </a:lnTo>
                  <a:lnTo>
                    <a:pt x="0" y="815848"/>
                  </a:lnTo>
                  <a:lnTo>
                    <a:pt x="102108" y="815848"/>
                  </a:lnTo>
                  <a:lnTo>
                    <a:pt x="102108" y="0"/>
                  </a:lnTo>
                  <a:close/>
                </a:path>
                <a:path w="3157854" h="815975">
                  <a:moveTo>
                    <a:pt x="263652" y="56388"/>
                  </a:moveTo>
                  <a:lnTo>
                    <a:pt x="160020" y="56388"/>
                  </a:lnTo>
                  <a:lnTo>
                    <a:pt x="160020" y="815848"/>
                  </a:lnTo>
                  <a:lnTo>
                    <a:pt x="263652" y="815848"/>
                  </a:lnTo>
                  <a:lnTo>
                    <a:pt x="263652" y="56388"/>
                  </a:lnTo>
                  <a:close/>
                </a:path>
                <a:path w="3157854" h="815975">
                  <a:moveTo>
                    <a:pt x="423672" y="236220"/>
                  </a:moveTo>
                  <a:lnTo>
                    <a:pt x="321551" y="236220"/>
                  </a:lnTo>
                  <a:lnTo>
                    <a:pt x="321551" y="815848"/>
                  </a:lnTo>
                  <a:lnTo>
                    <a:pt x="423672" y="815848"/>
                  </a:lnTo>
                  <a:lnTo>
                    <a:pt x="423672" y="236220"/>
                  </a:lnTo>
                  <a:close/>
                </a:path>
                <a:path w="3157854" h="815975">
                  <a:moveTo>
                    <a:pt x="585216" y="283464"/>
                  </a:moveTo>
                  <a:lnTo>
                    <a:pt x="483108" y="283464"/>
                  </a:lnTo>
                  <a:lnTo>
                    <a:pt x="483108" y="815848"/>
                  </a:lnTo>
                  <a:lnTo>
                    <a:pt x="585216" y="815848"/>
                  </a:lnTo>
                  <a:lnTo>
                    <a:pt x="585216" y="283464"/>
                  </a:lnTo>
                  <a:close/>
                </a:path>
                <a:path w="3157854" h="815975">
                  <a:moveTo>
                    <a:pt x="745236" y="292608"/>
                  </a:moveTo>
                  <a:lnTo>
                    <a:pt x="643128" y="292608"/>
                  </a:lnTo>
                  <a:lnTo>
                    <a:pt x="643128" y="815848"/>
                  </a:lnTo>
                  <a:lnTo>
                    <a:pt x="745236" y="815848"/>
                  </a:lnTo>
                  <a:lnTo>
                    <a:pt x="745236" y="292608"/>
                  </a:lnTo>
                  <a:close/>
                </a:path>
                <a:path w="3157854" h="815975">
                  <a:moveTo>
                    <a:pt x="906780" y="318516"/>
                  </a:moveTo>
                  <a:lnTo>
                    <a:pt x="804672" y="318516"/>
                  </a:lnTo>
                  <a:lnTo>
                    <a:pt x="804672" y="815848"/>
                  </a:lnTo>
                  <a:lnTo>
                    <a:pt x="906780" y="815848"/>
                  </a:lnTo>
                  <a:lnTo>
                    <a:pt x="906780" y="318516"/>
                  </a:lnTo>
                  <a:close/>
                </a:path>
                <a:path w="3157854" h="815975">
                  <a:moveTo>
                    <a:pt x="1066800" y="350520"/>
                  </a:moveTo>
                  <a:lnTo>
                    <a:pt x="964692" y="350520"/>
                  </a:lnTo>
                  <a:lnTo>
                    <a:pt x="964692" y="815848"/>
                  </a:lnTo>
                  <a:lnTo>
                    <a:pt x="1066800" y="815848"/>
                  </a:lnTo>
                  <a:lnTo>
                    <a:pt x="1066800" y="350520"/>
                  </a:lnTo>
                  <a:close/>
                </a:path>
                <a:path w="3157854" h="815975">
                  <a:moveTo>
                    <a:pt x="1228344" y="382524"/>
                  </a:moveTo>
                  <a:lnTo>
                    <a:pt x="1126236" y="382524"/>
                  </a:lnTo>
                  <a:lnTo>
                    <a:pt x="1126236" y="815848"/>
                  </a:lnTo>
                  <a:lnTo>
                    <a:pt x="1228344" y="815848"/>
                  </a:lnTo>
                  <a:lnTo>
                    <a:pt x="1228344" y="382524"/>
                  </a:lnTo>
                  <a:close/>
                </a:path>
                <a:path w="3157854" h="815975">
                  <a:moveTo>
                    <a:pt x="1388364" y="434340"/>
                  </a:moveTo>
                  <a:lnTo>
                    <a:pt x="1286256" y="434340"/>
                  </a:lnTo>
                  <a:lnTo>
                    <a:pt x="1286256" y="815848"/>
                  </a:lnTo>
                  <a:lnTo>
                    <a:pt x="1388364" y="815848"/>
                  </a:lnTo>
                  <a:lnTo>
                    <a:pt x="1388364" y="434340"/>
                  </a:lnTo>
                  <a:close/>
                </a:path>
                <a:path w="3157854" h="815975">
                  <a:moveTo>
                    <a:pt x="1549908" y="467868"/>
                  </a:moveTo>
                  <a:lnTo>
                    <a:pt x="1447800" y="467868"/>
                  </a:lnTo>
                  <a:lnTo>
                    <a:pt x="1447800" y="815848"/>
                  </a:lnTo>
                  <a:lnTo>
                    <a:pt x="1549908" y="815848"/>
                  </a:lnTo>
                  <a:lnTo>
                    <a:pt x="1549908" y="467868"/>
                  </a:lnTo>
                  <a:close/>
                </a:path>
                <a:path w="3157854" h="815975">
                  <a:moveTo>
                    <a:pt x="1709928" y="470916"/>
                  </a:moveTo>
                  <a:lnTo>
                    <a:pt x="1607820" y="470916"/>
                  </a:lnTo>
                  <a:lnTo>
                    <a:pt x="1607820" y="815848"/>
                  </a:lnTo>
                  <a:lnTo>
                    <a:pt x="1709928" y="815848"/>
                  </a:lnTo>
                  <a:lnTo>
                    <a:pt x="1709928" y="470916"/>
                  </a:lnTo>
                  <a:close/>
                </a:path>
                <a:path w="3157854" h="815975">
                  <a:moveTo>
                    <a:pt x="1871472" y="487680"/>
                  </a:moveTo>
                  <a:lnTo>
                    <a:pt x="1769364" y="487680"/>
                  </a:lnTo>
                  <a:lnTo>
                    <a:pt x="1769364" y="815848"/>
                  </a:lnTo>
                  <a:lnTo>
                    <a:pt x="1871472" y="815848"/>
                  </a:lnTo>
                  <a:lnTo>
                    <a:pt x="1871472" y="487680"/>
                  </a:lnTo>
                  <a:close/>
                </a:path>
                <a:path w="3157854" h="815975">
                  <a:moveTo>
                    <a:pt x="2031492" y="512064"/>
                  </a:moveTo>
                  <a:lnTo>
                    <a:pt x="1929384" y="512064"/>
                  </a:lnTo>
                  <a:lnTo>
                    <a:pt x="1929384" y="815848"/>
                  </a:lnTo>
                  <a:lnTo>
                    <a:pt x="2031492" y="815848"/>
                  </a:lnTo>
                  <a:lnTo>
                    <a:pt x="2031492" y="512064"/>
                  </a:lnTo>
                  <a:close/>
                </a:path>
                <a:path w="3157854" h="815975">
                  <a:moveTo>
                    <a:pt x="2193036" y="521208"/>
                  </a:moveTo>
                  <a:lnTo>
                    <a:pt x="2090928" y="521208"/>
                  </a:lnTo>
                  <a:lnTo>
                    <a:pt x="2090928" y="815848"/>
                  </a:lnTo>
                  <a:lnTo>
                    <a:pt x="2193036" y="815848"/>
                  </a:lnTo>
                  <a:lnTo>
                    <a:pt x="2193036" y="521208"/>
                  </a:lnTo>
                  <a:close/>
                </a:path>
                <a:path w="3157854" h="815975">
                  <a:moveTo>
                    <a:pt x="2353056" y="524256"/>
                  </a:moveTo>
                  <a:lnTo>
                    <a:pt x="2250948" y="524256"/>
                  </a:lnTo>
                  <a:lnTo>
                    <a:pt x="2250948" y="815848"/>
                  </a:lnTo>
                  <a:lnTo>
                    <a:pt x="2353056" y="815848"/>
                  </a:lnTo>
                  <a:lnTo>
                    <a:pt x="2353056" y="524256"/>
                  </a:lnTo>
                  <a:close/>
                </a:path>
                <a:path w="3157854" h="815975">
                  <a:moveTo>
                    <a:pt x="2514600" y="524256"/>
                  </a:moveTo>
                  <a:lnTo>
                    <a:pt x="2412492" y="524256"/>
                  </a:lnTo>
                  <a:lnTo>
                    <a:pt x="2412492" y="815848"/>
                  </a:lnTo>
                  <a:lnTo>
                    <a:pt x="2514600" y="815848"/>
                  </a:lnTo>
                  <a:lnTo>
                    <a:pt x="2514600" y="524256"/>
                  </a:lnTo>
                  <a:close/>
                </a:path>
                <a:path w="3157854" h="815975">
                  <a:moveTo>
                    <a:pt x="2674620" y="527304"/>
                  </a:moveTo>
                  <a:lnTo>
                    <a:pt x="2572512" y="527304"/>
                  </a:lnTo>
                  <a:lnTo>
                    <a:pt x="2572512" y="815848"/>
                  </a:lnTo>
                  <a:lnTo>
                    <a:pt x="2674620" y="815848"/>
                  </a:lnTo>
                  <a:lnTo>
                    <a:pt x="2674620" y="527304"/>
                  </a:lnTo>
                  <a:close/>
                </a:path>
                <a:path w="3157854" h="815975">
                  <a:moveTo>
                    <a:pt x="2836164" y="530352"/>
                  </a:moveTo>
                  <a:lnTo>
                    <a:pt x="2734056" y="530352"/>
                  </a:lnTo>
                  <a:lnTo>
                    <a:pt x="2734056" y="815848"/>
                  </a:lnTo>
                  <a:lnTo>
                    <a:pt x="2836164" y="815848"/>
                  </a:lnTo>
                  <a:lnTo>
                    <a:pt x="2836164" y="530352"/>
                  </a:lnTo>
                  <a:close/>
                </a:path>
                <a:path w="3157854" h="815975">
                  <a:moveTo>
                    <a:pt x="2996184" y="553212"/>
                  </a:moveTo>
                  <a:lnTo>
                    <a:pt x="2894076" y="553212"/>
                  </a:lnTo>
                  <a:lnTo>
                    <a:pt x="2894076" y="815848"/>
                  </a:lnTo>
                  <a:lnTo>
                    <a:pt x="2996184" y="815848"/>
                  </a:lnTo>
                  <a:lnTo>
                    <a:pt x="2996184" y="553212"/>
                  </a:lnTo>
                  <a:close/>
                </a:path>
                <a:path w="3157854" h="815975">
                  <a:moveTo>
                    <a:pt x="3157728" y="553212"/>
                  </a:moveTo>
                  <a:lnTo>
                    <a:pt x="3055620" y="553212"/>
                  </a:lnTo>
                  <a:lnTo>
                    <a:pt x="3055620" y="815848"/>
                  </a:lnTo>
                  <a:lnTo>
                    <a:pt x="3157728" y="815848"/>
                  </a:lnTo>
                  <a:lnTo>
                    <a:pt x="3157728" y="5532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66064" y="5244592"/>
              <a:ext cx="6271260" cy="0"/>
            </a:xfrm>
            <a:custGeom>
              <a:avLst/>
              <a:gdLst/>
              <a:ahLst/>
              <a:cxnLst/>
              <a:rect l="l" t="t" r="r" b="b"/>
              <a:pathLst>
                <a:path w="6271259">
                  <a:moveTo>
                    <a:pt x="0" y="0"/>
                  </a:moveTo>
                  <a:lnTo>
                    <a:pt x="6271158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376504" y="4182364"/>
            <a:ext cx="340360" cy="208915"/>
          </a:xfrm>
          <a:prstGeom prst="rect">
            <a:avLst/>
          </a:prstGeom>
          <a:solidFill>
            <a:srgbClr val="FCD4D4"/>
          </a:solidFill>
          <a:ln w="9525">
            <a:solidFill>
              <a:srgbClr val="FFC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90"/>
              </a:spcBef>
            </a:pP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29,7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3625024" y="4757483"/>
            <a:ext cx="274955" cy="218440"/>
            <a:chOff x="3625024" y="4757483"/>
            <a:chExt cx="274955" cy="218440"/>
          </a:xfrm>
        </p:grpSpPr>
        <p:sp>
          <p:nvSpPr>
            <p:cNvPr id="92" name="object 92"/>
            <p:cNvSpPr/>
            <p:nvPr/>
          </p:nvSpPr>
          <p:spPr>
            <a:xfrm>
              <a:off x="3629786" y="4762246"/>
              <a:ext cx="265430" cy="208915"/>
            </a:xfrm>
            <a:custGeom>
              <a:avLst/>
              <a:gdLst/>
              <a:ahLst/>
              <a:cxnLst/>
              <a:rect l="l" t="t" r="r" b="b"/>
              <a:pathLst>
                <a:path w="265429" h="208914">
                  <a:moveTo>
                    <a:pt x="265302" y="0"/>
                  </a:moveTo>
                  <a:lnTo>
                    <a:pt x="0" y="0"/>
                  </a:lnTo>
                  <a:lnTo>
                    <a:pt x="0" y="208660"/>
                  </a:lnTo>
                  <a:lnTo>
                    <a:pt x="265302" y="208660"/>
                  </a:lnTo>
                  <a:lnTo>
                    <a:pt x="265302" y="0"/>
                  </a:lnTo>
                  <a:close/>
                </a:path>
              </a:pathLst>
            </a:custGeom>
            <a:solidFill>
              <a:srgbClr val="FF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629786" y="4762246"/>
              <a:ext cx="265430" cy="208915"/>
            </a:xfrm>
            <a:custGeom>
              <a:avLst/>
              <a:gdLst/>
              <a:ahLst/>
              <a:cxnLst/>
              <a:rect l="l" t="t" r="r" b="b"/>
              <a:pathLst>
                <a:path w="265429" h="208914">
                  <a:moveTo>
                    <a:pt x="0" y="208660"/>
                  </a:moveTo>
                  <a:lnTo>
                    <a:pt x="265302" y="208660"/>
                  </a:lnTo>
                  <a:lnTo>
                    <a:pt x="265302" y="0"/>
                  </a:lnTo>
                  <a:lnTo>
                    <a:pt x="0" y="0"/>
                  </a:lnTo>
                  <a:lnTo>
                    <a:pt x="0" y="208660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3655567" y="4760467"/>
            <a:ext cx="2152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8,6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6519481" y="4888547"/>
            <a:ext cx="274955" cy="218440"/>
            <a:chOff x="6519481" y="4888547"/>
            <a:chExt cx="274955" cy="218440"/>
          </a:xfrm>
        </p:grpSpPr>
        <p:sp>
          <p:nvSpPr>
            <p:cNvPr id="96" name="object 96"/>
            <p:cNvSpPr/>
            <p:nvPr/>
          </p:nvSpPr>
          <p:spPr>
            <a:xfrm>
              <a:off x="6524243" y="4893309"/>
              <a:ext cx="265430" cy="208915"/>
            </a:xfrm>
            <a:custGeom>
              <a:avLst/>
              <a:gdLst/>
              <a:ahLst/>
              <a:cxnLst/>
              <a:rect l="l" t="t" r="r" b="b"/>
              <a:pathLst>
                <a:path w="265429" h="208914">
                  <a:moveTo>
                    <a:pt x="265302" y="0"/>
                  </a:moveTo>
                  <a:lnTo>
                    <a:pt x="0" y="0"/>
                  </a:lnTo>
                  <a:lnTo>
                    <a:pt x="0" y="208661"/>
                  </a:lnTo>
                  <a:lnTo>
                    <a:pt x="265302" y="208661"/>
                  </a:lnTo>
                  <a:lnTo>
                    <a:pt x="265302" y="0"/>
                  </a:lnTo>
                  <a:close/>
                </a:path>
              </a:pathLst>
            </a:custGeom>
            <a:solidFill>
              <a:srgbClr val="D9F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524243" y="4893309"/>
              <a:ext cx="265430" cy="208915"/>
            </a:xfrm>
            <a:custGeom>
              <a:avLst/>
              <a:gdLst/>
              <a:ahLst/>
              <a:cxnLst/>
              <a:rect l="l" t="t" r="r" b="b"/>
              <a:pathLst>
                <a:path w="265429" h="208914">
                  <a:moveTo>
                    <a:pt x="0" y="208661"/>
                  </a:moveTo>
                  <a:lnTo>
                    <a:pt x="265302" y="208661"/>
                  </a:lnTo>
                  <a:lnTo>
                    <a:pt x="265302" y="0"/>
                  </a:lnTo>
                  <a:lnTo>
                    <a:pt x="0" y="0"/>
                  </a:lnTo>
                  <a:lnTo>
                    <a:pt x="0" y="208661"/>
                  </a:lnTo>
                  <a:close/>
                </a:path>
              </a:pathLst>
            </a:custGeom>
            <a:ln w="9525">
              <a:solidFill>
                <a:srgbClr val="2752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6550279" y="4891532"/>
            <a:ext cx="2152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3,8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65157" y="5193495"/>
            <a:ext cx="6275070" cy="1224915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R="114935" algn="r">
              <a:lnSpc>
                <a:spcPct val="100000"/>
              </a:lnSpc>
              <a:spcBef>
                <a:spcPts val="80"/>
              </a:spcBef>
            </a:pPr>
            <a:r>
              <a:rPr sz="900" spc="-10" dirty="0">
                <a:latin typeface="Arial"/>
                <a:cs typeface="Arial"/>
              </a:rPr>
              <a:t>Papua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Pengunungan</a:t>
            </a:r>
            <a:endParaRPr sz="900">
              <a:latin typeface="Arial"/>
              <a:cs typeface="Arial"/>
            </a:endParaRPr>
          </a:p>
          <a:p>
            <a:pPr marL="367030" marR="119380" indent="-2540" algn="r">
              <a:lnSpc>
                <a:spcPct val="117200"/>
              </a:lnSpc>
              <a:spcBef>
                <a:spcPts val="5"/>
              </a:spcBef>
            </a:pPr>
            <a:r>
              <a:rPr sz="900" spc="-20" dirty="0">
                <a:latin typeface="Arial"/>
                <a:cs typeface="Arial"/>
              </a:rPr>
              <a:t>Papua </a:t>
            </a:r>
            <a:r>
              <a:rPr sz="900" spc="-10" dirty="0">
                <a:latin typeface="Arial"/>
                <a:cs typeface="Arial"/>
              </a:rPr>
              <a:t>Tengah </a:t>
            </a:r>
            <a:r>
              <a:rPr sz="900" spc="-20" dirty="0">
                <a:latin typeface="Arial"/>
                <a:cs typeface="Arial"/>
              </a:rPr>
              <a:t>Papua </a:t>
            </a:r>
            <a:r>
              <a:rPr sz="900" spc="-10" dirty="0">
                <a:latin typeface="Arial"/>
                <a:cs typeface="Arial"/>
              </a:rPr>
              <a:t>Barat </a:t>
            </a:r>
            <a:r>
              <a:rPr sz="900" spc="-20" dirty="0">
                <a:latin typeface="Arial"/>
                <a:cs typeface="Arial"/>
              </a:rPr>
              <a:t>Papua </a:t>
            </a:r>
            <a:r>
              <a:rPr sz="900" spc="-10" dirty="0">
                <a:latin typeface="Arial"/>
                <a:cs typeface="Arial"/>
              </a:rPr>
              <a:t>Selatan</a:t>
            </a:r>
            <a:endParaRPr sz="900">
              <a:latin typeface="Arial"/>
              <a:cs typeface="Arial"/>
            </a:endParaRPr>
          </a:p>
          <a:p>
            <a:pPr marL="323850">
              <a:lnSpc>
                <a:spcPct val="100000"/>
              </a:lnSpc>
              <a:spcBef>
                <a:spcPts val="185"/>
              </a:spcBef>
            </a:pPr>
            <a:r>
              <a:rPr sz="900" spc="-20" dirty="0">
                <a:latin typeface="Arial"/>
                <a:cs typeface="Arial"/>
              </a:rPr>
              <a:t>Nusa </a:t>
            </a:r>
            <a:r>
              <a:rPr sz="900" spc="-10" dirty="0">
                <a:latin typeface="Arial"/>
                <a:cs typeface="Arial"/>
              </a:rPr>
              <a:t>Tenggara…</a:t>
            </a:r>
            <a:endParaRPr sz="900">
              <a:latin typeface="Arial"/>
              <a:cs typeface="Arial"/>
            </a:endParaRPr>
          </a:p>
          <a:p>
            <a:pPr marR="119380" algn="r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latin typeface="Arial"/>
                <a:cs typeface="Arial"/>
              </a:rPr>
              <a:t>Papua</a:t>
            </a:r>
            <a:endParaRPr sz="900">
              <a:latin typeface="Arial"/>
              <a:cs typeface="Arial"/>
            </a:endParaRPr>
          </a:p>
          <a:p>
            <a:pPr marR="120014" algn="r">
              <a:lnSpc>
                <a:spcPct val="100000"/>
              </a:lnSpc>
              <a:spcBef>
                <a:spcPts val="190"/>
              </a:spcBef>
            </a:pPr>
            <a:r>
              <a:rPr sz="900" spc="-20" dirty="0">
                <a:latin typeface="Arial"/>
                <a:cs typeface="Arial"/>
              </a:rPr>
              <a:t>Papua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Barat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Daya</a:t>
            </a:r>
            <a:endParaRPr sz="900">
              <a:latin typeface="Arial"/>
              <a:cs typeface="Arial"/>
            </a:endParaRPr>
          </a:p>
          <a:p>
            <a:pPr marL="598170" marR="117475" indent="102235" algn="r">
              <a:lnSpc>
                <a:spcPct val="117100"/>
              </a:lnSpc>
            </a:pPr>
            <a:r>
              <a:rPr sz="900" spc="-10" dirty="0">
                <a:latin typeface="Arial"/>
                <a:cs typeface="Arial"/>
              </a:rPr>
              <a:t>Maluku Gorontalo</a:t>
            </a:r>
            <a:endParaRPr sz="900">
              <a:latin typeface="Arial"/>
              <a:cs typeface="Arial"/>
            </a:endParaRPr>
          </a:p>
          <a:p>
            <a:pPr marL="621665" marR="119380" indent="213360" algn="r">
              <a:lnSpc>
                <a:spcPct val="117300"/>
              </a:lnSpc>
            </a:pPr>
            <a:r>
              <a:rPr sz="900" spc="-20" dirty="0">
                <a:latin typeface="Arial"/>
                <a:cs typeface="Arial"/>
              </a:rPr>
              <a:t>Aceh </a:t>
            </a:r>
            <a:r>
              <a:rPr sz="900" spc="-10" dirty="0">
                <a:latin typeface="Arial"/>
                <a:cs typeface="Arial"/>
              </a:rPr>
              <a:t>Bengkulu</a:t>
            </a:r>
            <a:endParaRPr sz="900">
              <a:latin typeface="Arial"/>
              <a:cs typeface="Arial"/>
            </a:endParaRPr>
          </a:p>
          <a:p>
            <a:pPr marL="234950" marR="118745" indent="-212725" algn="r">
              <a:lnSpc>
                <a:spcPct val="117200"/>
              </a:lnSpc>
            </a:pPr>
            <a:r>
              <a:rPr sz="900" spc="-20" dirty="0">
                <a:latin typeface="Arial"/>
                <a:cs typeface="Arial"/>
              </a:rPr>
              <a:t>Nusa</a:t>
            </a:r>
            <a:r>
              <a:rPr sz="900" spc="-10" dirty="0">
                <a:latin typeface="Arial"/>
                <a:cs typeface="Arial"/>
              </a:rPr>
              <a:t> Tenggara </a:t>
            </a:r>
            <a:r>
              <a:rPr sz="900" spc="-20" dirty="0">
                <a:latin typeface="Arial"/>
                <a:cs typeface="Arial"/>
              </a:rPr>
              <a:t>Barat </a:t>
            </a:r>
            <a:r>
              <a:rPr sz="900" spc="-10" dirty="0">
                <a:latin typeface="Arial"/>
                <a:cs typeface="Arial"/>
              </a:rPr>
              <a:t>Sulawesi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Tengah Sulawesi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Barat</a:t>
            </a:r>
            <a:endParaRPr sz="900">
              <a:latin typeface="Arial"/>
              <a:cs typeface="Arial"/>
            </a:endParaRPr>
          </a:p>
          <a:p>
            <a:pPr marR="119380" algn="r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latin typeface="Arial"/>
                <a:cs typeface="Arial"/>
              </a:rPr>
              <a:t>Sulawesi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Tenggara</a:t>
            </a:r>
            <a:endParaRPr sz="900">
              <a:latin typeface="Arial"/>
              <a:cs typeface="Arial"/>
            </a:endParaRPr>
          </a:p>
          <a:p>
            <a:pPr marL="195580" marR="117475" indent="425450" algn="r">
              <a:lnSpc>
                <a:spcPct val="117200"/>
              </a:lnSpc>
              <a:spcBef>
                <a:spcPts val="5"/>
              </a:spcBef>
            </a:pPr>
            <a:r>
              <a:rPr sz="900" spc="-10" dirty="0">
                <a:latin typeface="Arial"/>
                <a:cs typeface="Arial"/>
              </a:rPr>
              <a:t>Lampung </a:t>
            </a:r>
            <a:r>
              <a:rPr sz="900" dirty="0">
                <a:latin typeface="Arial"/>
                <a:cs typeface="Arial"/>
              </a:rPr>
              <a:t>Sumatera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Selatan </a:t>
            </a:r>
            <a:r>
              <a:rPr sz="900" dirty="0">
                <a:latin typeface="Arial"/>
                <a:cs typeface="Arial"/>
              </a:rPr>
              <a:t>DI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Yogyakarta </a:t>
            </a:r>
            <a:r>
              <a:rPr sz="900" spc="-20" dirty="0">
                <a:latin typeface="Arial"/>
                <a:cs typeface="Arial"/>
              </a:rPr>
              <a:t>Jawa </a:t>
            </a:r>
            <a:r>
              <a:rPr sz="900" spc="-10" dirty="0">
                <a:latin typeface="Arial"/>
                <a:cs typeface="Arial"/>
              </a:rPr>
              <a:t>Tengah Jawa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Timur Indonesia Sulawesi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Selatan</a:t>
            </a:r>
            <a:endParaRPr sz="900">
              <a:latin typeface="Arial"/>
              <a:cs typeface="Arial"/>
            </a:endParaRPr>
          </a:p>
          <a:p>
            <a:pPr marL="300990" marR="118745" indent="493395" algn="r">
              <a:lnSpc>
                <a:spcPct val="117300"/>
              </a:lnSpc>
            </a:pPr>
            <a:r>
              <a:rPr sz="900" spc="-10" dirty="0">
                <a:latin typeface="Arial"/>
                <a:cs typeface="Arial"/>
              </a:rPr>
              <a:t>Jambi </a:t>
            </a:r>
            <a:r>
              <a:rPr sz="900" dirty="0">
                <a:latin typeface="Arial"/>
                <a:cs typeface="Arial"/>
              </a:rPr>
              <a:t>Sumatera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Utara Jawa </a:t>
            </a:r>
            <a:r>
              <a:rPr sz="900" spc="-10" dirty="0">
                <a:latin typeface="Arial"/>
                <a:cs typeface="Arial"/>
              </a:rPr>
              <a:t>Barat Sulawesi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Utara</a:t>
            </a:r>
            <a:endParaRPr sz="900">
              <a:latin typeface="Arial"/>
              <a:cs typeface="Arial"/>
            </a:endParaRPr>
          </a:p>
          <a:p>
            <a:pPr marL="207010" marR="118745" indent="666750" algn="r">
              <a:lnSpc>
                <a:spcPct val="117200"/>
              </a:lnSpc>
            </a:pPr>
            <a:r>
              <a:rPr sz="900" spc="-30" dirty="0">
                <a:latin typeface="Arial"/>
                <a:cs typeface="Arial"/>
              </a:rPr>
              <a:t>Riau </a:t>
            </a:r>
            <a:r>
              <a:rPr sz="900" spc="-10" dirty="0">
                <a:latin typeface="Arial"/>
                <a:cs typeface="Arial"/>
              </a:rPr>
              <a:t>Kalimantan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Barat </a:t>
            </a:r>
            <a:r>
              <a:rPr sz="900" spc="-10" dirty="0">
                <a:latin typeface="Arial"/>
                <a:cs typeface="Arial"/>
              </a:rPr>
              <a:t>Maluku Utara</a:t>
            </a:r>
            <a:endParaRPr sz="900">
              <a:latin typeface="Arial"/>
              <a:cs typeface="Arial"/>
            </a:endParaRPr>
          </a:p>
          <a:p>
            <a:pPr marR="118745" algn="r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latin typeface="Arial"/>
                <a:cs typeface="Arial"/>
              </a:rPr>
              <a:t>Banten</a:t>
            </a:r>
            <a:endParaRPr sz="900">
              <a:latin typeface="Arial"/>
              <a:cs typeface="Arial"/>
            </a:endParaRPr>
          </a:p>
          <a:p>
            <a:pPr marL="12700" marR="118745" indent="201295" algn="r">
              <a:lnSpc>
                <a:spcPct val="117300"/>
              </a:lnSpc>
            </a:pPr>
            <a:r>
              <a:rPr sz="900" spc="-10" dirty="0">
                <a:latin typeface="Arial"/>
                <a:cs typeface="Arial"/>
              </a:rPr>
              <a:t>Kalimantan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Timur </a:t>
            </a:r>
            <a:r>
              <a:rPr sz="900" dirty="0">
                <a:latin typeface="Arial"/>
                <a:cs typeface="Arial"/>
              </a:rPr>
              <a:t>Sumatera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Barat Kalimantan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Utara Kalimantan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Tengah Kep.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Bangka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Belitung</a:t>
            </a:r>
            <a:endParaRPr sz="900">
              <a:latin typeface="Arial"/>
              <a:cs typeface="Arial"/>
            </a:endParaRPr>
          </a:p>
          <a:p>
            <a:pPr marL="127635" marR="118745" indent="486409" algn="r">
              <a:lnSpc>
                <a:spcPct val="117200"/>
              </a:lnSpc>
            </a:pPr>
            <a:r>
              <a:rPr sz="900" spc="-10" dirty="0">
                <a:latin typeface="Arial"/>
                <a:cs typeface="Arial"/>
              </a:rPr>
              <a:t>Kep.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35" dirty="0">
                <a:latin typeface="Arial"/>
                <a:cs typeface="Arial"/>
              </a:rPr>
              <a:t>Riau </a:t>
            </a:r>
            <a:r>
              <a:rPr sz="900" spc="-20" dirty="0">
                <a:latin typeface="Arial"/>
                <a:cs typeface="Arial"/>
              </a:rPr>
              <a:t>DKI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Jakarta Kalimantan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Selatan</a:t>
            </a:r>
            <a:endParaRPr sz="900">
              <a:latin typeface="Arial"/>
              <a:cs typeface="Arial"/>
            </a:endParaRPr>
          </a:p>
          <a:p>
            <a:pPr marR="119380" algn="r">
              <a:lnSpc>
                <a:spcPct val="100000"/>
              </a:lnSpc>
              <a:spcBef>
                <a:spcPts val="185"/>
              </a:spcBef>
            </a:pPr>
            <a:r>
              <a:rPr sz="900" spc="-20" dirty="0">
                <a:latin typeface="Arial"/>
                <a:cs typeface="Arial"/>
              </a:rPr>
              <a:t>Bali</a:t>
            </a:r>
            <a:endParaRPr sz="9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256487" y="3832352"/>
            <a:ext cx="4953635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Persentase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Penduduk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Miskin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Per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Provinsi,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September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latin typeface="Arial"/>
                <a:cs typeface="Arial"/>
              </a:rPr>
              <a:t>(Persen)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7133843" y="1031747"/>
            <a:ext cx="5048885" cy="5632450"/>
            <a:chOff x="7133843" y="1031747"/>
            <a:chExt cx="5048885" cy="5632450"/>
          </a:xfrm>
        </p:grpSpPr>
        <p:pic>
          <p:nvPicPr>
            <p:cNvPr id="102" name="object 10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33843" y="1031747"/>
              <a:ext cx="1582674" cy="206273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7224394" y="5215763"/>
              <a:ext cx="309245" cy="617855"/>
            </a:xfrm>
            <a:custGeom>
              <a:avLst/>
              <a:gdLst/>
              <a:ahLst/>
              <a:cxnLst/>
              <a:rect l="l" t="t" r="r" b="b"/>
              <a:pathLst>
                <a:path w="309245" h="617854">
                  <a:moveTo>
                    <a:pt x="308736" y="0"/>
                  </a:moveTo>
                  <a:lnTo>
                    <a:pt x="263102" y="3346"/>
                  </a:lnTo>
                  <a:lnTo>
                    <a:pt x="219551" y="13067"/>
                  </a:lnTo>
                  <a:lnTo>
                    <a:pt x="178559" y="28686"/>
                  </a:lnTo>
                  <a:lnTo>
                    <a:pt x="140604" y="49726"/>
                  </a:lnTo>
                  <a:lnTo>
                    <a:pt x="106162" y="75710"/>
                  </a:lnTo>
                  <a:lnTo>
                    <a:pt x="75710" y="106162"/>
                  </a:lnTo>
                  <a:lnTo>
                    <a:pt x="49726" y="140604"/>
                  </a:lnTo>
                  <a:lnTo>
                    <a:pt x="28686" y="178559"/>
                  </a:lnTo>
                  <a:lnTo>
                    <a:pt x="13067" y="219551"/>
                  </a:lnTo>
                  <a:lnTo>
                    <a:pt x="3346" y="263102"/>
                  </a:lnTo>
                  <a:lnTo>
                    <a:pt x="0" y="308737"/>
                  </a:lnTo>
                  <a:lnTo>
                    <a:pt x="3346" y="354349"/>
                  </a:lnTo>
                  <a:lnTo>
                    <a:pt x="13067" y="397885"/>
                  </a:lnTo>
                  <a:lnTo>
                    <a:pt x="28686" y="438866"/>
                  </a:lnTo>
                  <a:lnTo>
                    <a:pt x="49726" y="476815"/>
                  </a:lnTo>
                  <a:lnTo>
                    <a:pt x="75710" y="511253"/>
                  </a:lnTo>
                  <a:lnTo>
                    <a:pt x="106162" y="541704"/>
                  </a:lnTo>
                  <a:lnTo>
                    <a:pt x="140604" y="567689"/>
                  </a:lnTo>
                  <a:lnTo>
                    <a:pt x="178559" y="588731"/>
                  </a:lnTo>
                  <a:lnTo>
                    <a:pt x="219551" y="604352"/>
                  </a:lnTo>
                  <a:lnTo>
                    <a:pt x="263102" y="614076"/>
                  </a:lnTo>
                  <a:lnTo>
                    <a:pt x="308736" y="617423"/>
                  </a:lnTo>
                  <a:lnTo>
                    <a:pt x="30873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269606" y="5260975"/>
              <a:ext cx="527050" cy="527050"/>
            </a:xfrm>
            <a:custGeom>
              <a:avLst/>
              <a:gdLst/>
              <a:ahLst/>
              <a:cxnLst/>
              <a:rect l="l" t="t" r="r" b="b"/>
              <a:pathLst>
                <a:path w="527050" h="527050">
                  <a:moveTo>
                    <a:pt x="263525" y="0"/>
                  </a:moveTo>
                  <a:lnTo>
                    <a:pt x="216155" y="4245"/>
                  </a:lnTo>
                  <a:lnTo>
                    <a:pt x="171572" y="16486"/>
                  </a:lnTo>
                  <a:lnTo>
                    <a:pt x="130518" y="35978"/>
                  </a:lnTo>
                  <a:lnTo>
                    <a:pt x="93738" y="61977"/>
                  </a:lnTo>
                  <a:lnTo>
                    <a:pt x="61977" y="93738"/>
                  </a:lnTo>
                  <a:lnTo>
                    <a:pt x="35978" y="130518"/>
                  </a:lnTo>
                  <a:lnTo>
                    <a:pt x="16486" y="171572"/>
                  </a:lnTo>
                  <a:lnTo>
                    <a:pt x="4245" y="216155"/>
                  </a:lnTo>
                  <a:lnTo>
                    <a:pt x="0" y="263525"/>
                  </a:lnTo>
                  <a:lnTo>
                    <a:pt x="4245" y="310882"/>
                  </a:lnTo>
                  <a:lnTo>
                    <a:pt x="16486" y="355457"/>
                  </a:lnTo>
                  <a:lnTo>
                    <a:pt x="35978" y="396504"/>
                  </a:lnTo>
                  <a:lnTo>
                    <a:pt x="61977" y="433279"/>
                  </a:lnTo>
                  <a:lnTo>
                    <a:pt x="93738" y="465037"/>
                  </a:lnTo>
                  <a:lnTo>
                    <a:pt x="130518" y="491034"/>
                  </a:lnTo>
                  <a:lnTo>
                    <a:pt x="171572" y="510525"/>
                  </a:lnTo>
                  <a:lnTo>
                    <a:pt x="216155" y="522766"/>
                  </a:lnTo>
                  <a:lnTo>
                    <a:pt x="263525" y="527011"/>
                  </a:lnTo>
                  <a:lnTo>
                    <a:pt x="310894" y="522766"/>
                  </a:lnTo>
                  <a:lnTo>
                    <a:pt x="355477" y="510525"/>
                  </a:lnTo>
                  <a:lnTo>
                    <a:pt x="396531" y="491034"/>
                  </a:lnTo>
                  <a:lnTo>
                    <a:pt x="433311" y="465037"/>
                  </a:lnTo>
                  <a:lnTo>
                    <a:pt x="465072" y="433279"/>
                  </a:lnTo>
                  <a:lnTo>
                    <a:pt x="491071" y="396504"/>
                  </a:lnTo>
                  <a:lnTo>
                    <a:pt x="510563" y="355457"/>
                  </a:lnTo>
                  <a:lnTo>
                    <a:pt x="522804" y="310882"/>
                  </a:lnTo>
                  <a:lnTo>
                    <a:pt x="527050" y="263525"/>
                  </a:lnTo>
                  <a:lnTo>
                    <a:pt x="522804" y="216155"/>
                  </a:lnTo>
                  <a:lnTo>
                    <a:pt x="510563" y="171572"/>
                  </a:lnTo>
                  <a:lnTo>
                    <a:pt x="491071" y="130518"/>
                  </a:lnTo>
                  <a:lnTo>
                    <a:pt x="465072" y="93738"/>
                  </a:lnTo>
                  <a:lnTo>
                    <a:pt x="433311" y="61977"/>
                  </a:lnTo>
                  <a:lnTo>
                    <a:pt x="396531" y="35978"/>
                  </a:lnTo>
                  <a:lnTo>
                    <a:pt x="355477" y="16486"/>
                  </a:lnTo>
                  <a:lnTo>
                    <a:pt x="310894" y="4245"/>
                  </a:lnTo>
                  <a:lnTo>
                    <a:pt x="26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7621" y="5364490"/>
              <a:ext cx="176930" cy="16378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7369156" y="5529937"/>
              <a:ext cx="311150" cy="144145"/>
            </a:xfrm>
            <a:custGeom>
              <a:avLst/>
              <a:gdLst/>
              <a:ahLst/>
              <a:cxnLst/>
              <a:rect l="l" t="t" r="r" b="b"/>
              <a:pathLst>
                <a:path w="311150" h="144145">
                  <a:moveTo>
                    <a:pt x="105384" y="0"/>
                  </a:moveTo>
                  <a:lnTo>
                    <a:pt x="68870" y="10993"/>
                  </a:lnTo>
                  <a:lnTo>
                    <a:pt x="0" y="77411"/>
                  </a:lnTo>
                  <a:lnTo>
                    <a:pt x="66347" y="143775"/>
                  </a:lnTo>
                  <a:lnTo>
                    <a:pt x="88465" y="110594"/>
                  </a:lnTo>
                  <a:lnTo>
                    <a:pt x="192973" y="110594"/>
                  </a:lnTo>
                  <a:lnTo>
                    <a:pt x="311151" y="20964"/>
                  </a:lnTo>
                  <a:lnTo>
                    <a:pt x="310886" y="13401"/>
                  </a:lnTo>
                  <a:lnTo>
                    <a:pt x="305763" y="9920"/>
                  </a:lnTo>
                  <a:lnTo>
                    <a:pt x="296657" y="6159"/>
                  </a:lnTo>
                  <a:lnTo>
                    <a:pt x="287917" y="6116"/>
                  </a:lnTo>
                  <a:lnTo>
                    <a:pt x="280307" y="8257"/>
                  </a:lnTo>
                  <a:lnTo>
                    <a:pt x="274592" y="11049"/>
                  </a:lnTo>
                  <a:lnTo>
                    <a:pt x="199047" y="66350"/>
                  </a:lnTo>
                  <a:lnTo>
                    <a:pt x="154812" y="66362"/>
                  </a:lnTo>
                  <a:lnTo>
                    <a:pt x="143753" y="55300"/>
                  </a:lnTo>
                  <a:lnTo>
                    <a:pt x="184375" y="55300"/>
                  </a:lnTo>
                  <a:lnTo>
                    <a:pt x="193577" y="53835"/>
                  </a:lnTo>
                  <a:lnTo>
                    <a:pt x="201908" y="49549"/>
                  </a:lnTo>
                  <a:lnTo>
                    <a:pt x="207949" y="42607"/>
                  </a:lnTo>
                  <a:lnTo>
                    <a:pt x="210279" y="33172"/>
                  </a:lnTo>
                  <a:lnTo>
                    <a:pt x="207949" y="23371"/>
                  </a:lnTo>
                  <a:lnTo>
                    <a:pt x="201908" y="16471"/>
                  </a:lnTo>
                  <a:lnTo>
                    <a:pt x="193577" y="12391"/>
                  </a:lnTo>
                  <a:lnTo>
                    <a:pt x="184375" y="11049"/>
                  </a:lnTo>
                  <a:lnTo>
                    <a:pt x="160407" y="11129"/>
                  </a:lnTo>
                  <a:lnTo>
                    <a:pt x="151487" y="10930"/>
                  </a:lnTo>
                  <a:lnTo>
                    <a:pt x="142940" y="9795"/>
                  </a:lnTo>
                  <a:lnTo>
                    <a:pt x="135310" y="7066"/>
                  </a:lnTo>
                  <a:lnTo>
                    <a:pt x="128430" y="4061"/>
                  </a:lnTo>
                  <a:lnTo>
                    <a:pt x="121108" y="1843"/>
                  </a:lnTo>
                  <a:lnTo>
                    <a:pt x="113405" y="470"/>
                  </a:lnTo>
                  <a:lnTo>
                    <a:pt x="105384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211567" y="4445634"/>
              <a:ext cx="309245" cy="617855"/>
            </a:xfrm>
            <a:custGeom>
              <a:avLst/>
              <a:gdLst/>
              <a:ahLst/>
              <a:cxnLst/>
              <a:rect l="l" t="t" r="r" b="b"/>
              <a:pathLst>
                <a:path w="309245" h="617854">
                  <a:moveTo>
                    <a:pt x="308736" y="0"/>
                  </a:moveTo>
                  <a:lnTo>
                    <a:pt x="263102" y="3349"/>
                  </a:lnTo>
                  <a:lnTo>
                    <a:pt x="219551" y="13077"/>
                  </a:lnTo>
                  <a:lnTo>
                    <a:pt x="178559" y="28707"/>
                  </a:lnTo>
                  <a:lnTo>
                    <a:pt x="140604" y="49758"/>
                  </a:lnTo>
                  <a:lnTo>
                    <a:pt x="106162" y="75753"/>
                  </a:lnTo>
                  <a:lnTo>
                    <a:pt x="75710" y="106213"/>
                  </a:lnTo>
                  <a:lnTo>
                    <a:pt x="49726" y="140660"/>
                  </a:lnTo>
                  <a:lnTo>
                    <a:pt x="28686" y="178614"/>
                  </a:lnTo>
                  <a:lnTo>
                    <a:pt x="13067" y="219597"/>
                  </a:lnTo>
                  <a:lnTo>
                    <a:pt x="3346" y="263131"/>
                  </a:lnTo>
                  <a:lnTo>
                    <a:pt x="0" y="308737"/>
                  </a:lnTo>
                  <a:lnTo>
                    <a:pt x="3346" y="354371"/>
                  </a:lnTo>
                  <a:lnTo>
                    <a:pt x="13067" y="397922"/>
                  </a:lnTo>
                  <a:lnTo>
                    <a:pt x="28686" y="438914"/>
                  </a:lnTo>
                  <a:lnTo>
                    <a:pt x="49726" y="476869"/>
                  </a:lnTo>
                  <a:lnTo>
                    <a:pt x="75710" y="511311"/>
                  </a:lnTo>
                  <a:lnTo>
                    <a:pt x="106162" y="541763"/>
                  </a:lnTo>
                  <a:lnTo>
                    <a:pt x="140604" y="567747"/>
                  </a:lnTo>
                  <a:lnTo>
                    <a:pt x="178559" y="588787"/>
                  </a:lnTo>
                  <a:lnTo>
                    <a:pt x="219551" y="604406"/>
                  </a:lnTo>
                  <a:lnTo>
                    <a:pt x="263102" y="614127"/>
                  </a:lnTo>
                  <a:lnTo>
                    <a:pt x="308736" y="617473"/>
                  </a:lnTo>
                  <a:lnTo>
                    <a:pt x="30873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256779" y="4490846"/>
              <a:ext cx="527050" cy="527050"/>
            </a:xfrm>
            <a:custGeom>
              <a:avLst/>
              <a:gdLst/>
              <a:ahLst/>
              <a:cxnLst/>
              <a:rect l="l" t="t" r="r" b="b"/>
              <a:pathLst>
                <a:path w="527050" h="527050">
                  <a:moveTo>
                    <a:pt x="263525" y="0"/>
                  </a:moveTo>
                  <a:lnTo>
                    <a:pt x="216155" y="4245"/>
                  </a:lnTo>
                  <a:lnTo>
                    <a:pt x="171572" y="16486"/>
                  </a:lnTo>
                  <a:lnTo>
                    <a:pt x="130518" y="35978"/>
                  </a:lnTo>
                  <a:lnTo>
                    <a:pt x="93738" y="61977"/>
                  </a:lnTo>
                  <a:lnTo>
                    <a:pt x="61977" y="93738"/>
                  </a:lnTo>
                  <a:lnTo>
                    <a:pt x="35978" y="130518"/>
                  </a:lnTo>
                  <a:lnTo>
                    <a:pt x="16486" y="171572"/>
                  </a:lnTo>
                  <a:lnTo>
                    <a:pt x="4245" y="216155"/>
                  </a:lnTo>
                  <a:lnTo>
                    <a:pt x="0" y="263525"/>
                  </a:lnTo>
                  <a:lnTo>
                    <a:pt x="4245" y="310894"/>
                  </a:lnTo>
                  <a:lnTo>
                    <a:pt x="16486" y="355477"/>
                  </a:lnTo>
                  <a:lnTo>
                    <a:pt x="35978" y="396531"/>
                  </a:lnTo>
                  <a:lnTo>
                    <a:pt x="61977" y="433311"/>
                  </a:lnTo>
                  <a:lnTo>
                    <a:pt x="93738" y="465072"/>
                  </a:lnTo>
                  <a:lnTo>
                    <a:pt x="130518" y="491071"/>
                  </a:lnTo>
                  <a:lnTo>
                    <a:pt x="171572" y="510563"/>
                  </a:lnTo>
                  <a:lnTo>
                    <a:pt x="216155" y="522804"/>
                  </a:lnTo>
                  <a:lnTo>
                    <a:pt x="263525" y="527050"/>
                  </a:lnTo>
                  <a:lnTo>
                    <a:pt x="310894" y="522804"/>
                  </a:lnTo>
                  <a:lnTo>
                    <a:pt x="355477" y="510563"/>
                  </a:lnTo>
                  <a:lnTo>
                    <a:pt x="396531" y="491071"/>
                  </a:lnTo>
                  <a:lnTo>
                    <a:pt x="433311" y="465072"/>
                  </a:lnTo>
                  <a:lnTo>
                    <a:pt x="465072" y="433311"/>
                  </a:lnTo>
                  <a:lnTo>
                    <a:pt x="491071" y="396531"/>
                  </a:lnTo>
                  <a:lnTo>
                    <a:pt x="510563" y="355477"/>
                  </a:lnTo>
                  <a:lnTo>
                    <a:pt x="522804" y="310894"/>
                  </a:lnTo>
                  <a:lnTo>
                    <a:pt x="527050" y="263525"/>
                  </a:lnTo>
                  <a:lnTo>
                    <a:pt x="522804" y="216155"/>
                  </a:lnTo>
                  <a:lnTo>
                    <a:pt x="510563" y="171572"/>
                  </a:lnTo>
                  <a:lnTo>
                    <a:pt x="491071" y="130518"/>
                  </a:lnTo>
                  <a:lnTo>
                    <a:pt x="465072" y="93738"/>
                  </a:lnTo>
                  <a:lnTo>
                    <a:pt x="433311" y="61977"/>
                  </a:lnTo>
                  <a:lnTo>
                    <a:pt x="396531" y="35978"/>
                  </a:lnTo>
                  <a:lnTo>
                    <a:pt x="355477" y="16486"/>
                  </a:lnTo>
                  <a:lnTo>
                    <a:pt x="310894" y="4245"/>
                  </a:lnTo>
                  <a:lnTo>
                    <a:pt x="26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94242" y="4615434"/>
              <a:ext cx="238600" cy="299299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7211567" y="3729608"/>
              <a:ext cx="309245" cy="617855"/>
            </a:xfrm>
            <a:custGeom>
              <a:avLst/>
              <a:gdLst/>
              <a:ahLst/>
              <a:cxnLst/>
              <a:rect l="l" t="t" r="r" b="b"/>
              <a:pathLst>
                <a:path w="309245" h="617854">
                  <a:moveTo>
                    <a:pt x="308736" y="0"/>
                  </a:moveTo>
                  <a:lnTo>
                    <a:pt x="263102" y="3349"/>
                  </a:lnTo>
                  <a:lnTo>
                    <a:pt x="219551" y="13077"/>
                  </a:lnTo>
                  <a:lnTo>
                    <a:pt x="178559" y="28707"/>
                  </a:lnTo>
                  <a:lnTo>
                    <a:pt x="140604" y="49758"/>
                  </a:lnTo>
                  <a:lnTo>
                    <a:pt x="106162" y="75753"/>
                  </a:lnTo>
                  <a:lnTo>
                    <a:pt x="75710" y="106213"/>
                  </a:lnTo>
                  <a:lnTo>
                    <a:pt x="49726" y="140660"/>
                  </a:lnTo>
                  <a:lnTo>
                    <a:pt x="28686" y="178614"/>
                  </a:lnTo>
                  <a:lnTo>
                    <a:pt x="13067" y="219597"/>
                  </a:lnTo>
                  <a:lnTo>
                    <a:pt x="3346" y="263131"/>
                  </a:lnTo>
                  <a:lnTo>
                    <a:pt x="0" y="308737"/>
                  </a:lnTo>
                  <a:lnTo>
                    <a:pt x="3346" y="354371"/>
                  </a:lnTo>
                  <a:lnTo>
                    <a:pt x="13067" y="397922"/>
                  </a:lnTo>
                  <a:lnTo>
                    <a:pt x="28686" y="438914"/>
                  </a:lnTo>
                  <a:lnTo>
                    <a:pt x="49726" y="476869"/>
                  </a:lnTo>
                  <a:lnTo>
                    <a:pt x="75710" y="511311"/>
                  </a:lnTo>
                  <a:lnTo>
                    <a:pt x="106162" y="541763"/>
                  </a:lnTo>
                  <a:lnTo>
                    <a:pt x="140604" y="567747"/>
                  </a:lnTo>
                  <a:lnTo>
                    <a:pt x="178559" y="588787"/>
                  </a:lnTo>
                  <a:lnTo>
                    <a:pt x="219551" y="604406"/>
                  </a:lnTo>
                  <a:lnTo>
                    <a:pt x="263102" y="614127"/>
                  </a:lnTo>
                  <a:lnTo>
                    <a:pt x="308736" y="617474"/>
                  </a:lnTo>
                  <a:lnTo>
                    <a:pt x="30873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256779" y="3774821"/>
              <a:ext cx="527050" cy="527050"/>
            </a:xfrm>
            <a:custGeom>
              <a:avLst/>
              <a:gdLst/>
              <a:ahLst/>
              <a:cxnLst/>
              <a:rect l="l" t="t" r="r" b="b"/>
              <a:pathLst>
                <a:path w="527050" h="527050">
                  <a:moveTo>
                    <a:pt x="263525" y="0"/>
                  </a:moveTo>
                  <a:lnTo>
                    <a:pt x="216155" y="4245"/>
                  </a:lnTo>
                  <a:lnTo>
                    <a:pt x="171572" y="16486"/>
                  </a:lnTo>
                  <a:lnTo>
                    <a:pt x="130518" y="35978"/>
                  </a:lnTo>
                  <a:lnTo>
                    <a:pt x="93738" y="61977"/>
                  </a:lnTo>
                  <a:lnTo>
                    <a:pt x="61977" y="93738"/>
                  </a:lnTo>
                  <a:lnTo>
                    <a:pt x="35978" y="130518"/>
                  </a:lnTo>
                  <a:lnTo>
                    <a:pt x="16486" y="171572"/>
                  </a:lnTo>
                  <a:lnTo>
                    <a:pt x="4245" y="216155"/>
                  </a:lnTo>
                  <a:lnTo>
                    <a:pt x="0" y="263524"/>
                  </a:lnTo>
                  <a:lnTo>
                    <a:pt x="4245" y="310894"/>
                  </a:lnTo>
                  <a:lnTo>
                    <a:pt x="16486" y="355477"/>
                  </a:lnTo>
                  <a:lnTo>
                    <a:pt x="35978" y="396531"/>
                  </a:lnTo>
                  <a:lnTo>
                    <a:pt x="61977" y="433311"/>
                  </a:lnTo>
                  <a:lnTo>
                    <a:pt x="93738" y="465072"/>
                  </a:lnTo>
                  <a:lnTo>
                    <a:pt x="130518" y="491071"/>
                  </a:lnTo>
                  <a:lnTo>
                    <a:pt x="171572" y="510563"/>
                  </a:lnTo>
                  <a:lnTo>
                    <a:pt x="216155" y="522804"/>
                  </a:lnTo>
                  <a:lnTo>
                    <a:pt x="263525" y="527049"/>
                  </a:lnTo>
                  <a:lnTo>
                    <a:pt x="310894" y="522804"/>
                  </a:lnTo>
                  <a:lnTo>
                    <a:pt x="355477" y="510563"/>
                  </a:lnTo>
                  <a:lnTo>
                    <a:pt x="396531" y="491071"/>
                  </a:lnTo>
                  <a:lnTo>
                    <a:pt x="433311" y="465072"/>
                  </a:lnTo>
                  <a:lnTo>
                    <a:pt x="465072" y="433311"/>
                  </a:lnTo>
                  <a:lnTo>
                    <a:pt x="491071" y="396531"/>
                  </a:lnTo>
                  <a:lnTo>
                    <a:pt x="510563" y="355477"/>
                  </a:lnTo>
                  <a:lnTo>
                    <a:pt x="522804" y="310894"/>
                  </a:lnTo>
                  <a:lnTo>
                    <a:pt x="527050" y="263524"/>
                  </a:lnTo>
                  <a:lnTo>
                    <a:pt x="522804" y="216155"/>
                  </a:lnTo>
                  <a:lnTo>
                    <a:pt x="510563" y="171572"/>
                  </a:lnTo>
                  <a:lnTo>
                    <a:pt x="491071" y="130518"/>
                  </a:lnTo>
                  <a:lnTo>
                    <a:pt x="465072" y="93738"/>
                  </a:lnTo>
                  <a:lnTo>
                    <a:pt x="433311" y="61977"/>
                  </a:lnTo>
                  <a:lnTo>
                    <a:pt x="396531" y="35978"/>
                  </a:lnTo>
                  <a:lnTo>
                    <a:pt x="355477" y="16486"/>
                  </a:lnTo>
                  <a:lnTo>
                    <a:pt x="310894" y="4245"/>
                  </a:lnTo>
                  <a:lnTo>
                    <a:pt x="26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38787" y="4038008"/>
              <a:ext cx="157360" cy="15954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365403" y="3894045"/>
              <a:ext cx="304165" cy="224154"/>
            </a:xfrm>
            <a:custGeom>
              <a:avLst/>
              <a:gdLst/>
              <a:ahLst/>
              <a:cxnLst/>
              <a:rect l="l" t="t" r="r" b="b"/>
              <a:pathLst>
                <a:path w="304165" h="224154">
                  <a:moveTo>
                    <a:pt x="213319" y="0"/>
                  </a:moveTo>
                  <a:lnTo>
                    <a:pt x="90807" y="0"/>
                  </a:lnTo>
                  <a:lnTo>
                    <a:pt x="88649" y="905"/>
                  </a:lnTo>
                  <a:lnTo>
                    <a:pt x="13549" y="77327"/>
                  </a:lnTo>
                  <a:lnTo>
                    <a:pt x="0" y="110434"/>
                  </a:lnTo>
                  <a:lnTo>
                    <a:pt x="0" y="203238"/>
                  </a:lnTo>
                  <a:lnTo>
                    <a:pt x="1634" y="211348"/>
                  </a:lnTo>
                  <a:lnTo>
                    <a:pt x="6091" y="217970"/>
                  </a:lnTo>
                  <a:lnTo>
                    <a:pt x="12701" y="222434"/>
                  </a:lnTo>
                  <a:lnTo>
                    <a:pt x="20796" y="224071"/>
                  </a:lnTo>
                  <a:lnTo>
                    <a:pt x="28890" y="222434"/>
                  </a:lnTo>
                  <a:lnTo>
                    <a:pt x="41591" y="141468"/>
                  </a:lnTo>
                  <a:lnTo>
                    <a:pt x="39410" y="136192"/>
                  </a:lnTo>
                  <a:lnTo>
                    <a:pt x="38313" y="130990"/>
                  </a:lnTo>
                  <a:lnTo>
                    <a:pt x="50890" y="94893"/>
                  </a:lnTo>
                  <a:lnTo>
                    <a:pt x="82753" y="62968"/>
                  </a:lnTo>
                  <a:lnTo>
                    <a:pt x="89386" y="62968"/>
                  </a:lnTo>
                  <a:lnTo>
                    <a:pt x="97564" y="71159"/>
                  </a:lnTo>
                  <a:lnTo>
                    <a:pt x="97564" y="77802"/>
                  </a:lnTo>
                  <a:lnTo>
                    <a:pt x="65701" y="109726"/>
                  </a:lnTo>
                  <a:lnTo>
                    <a:pt x="60859" y="117037"/>
                  </a:lnTo>
                  <a:lnTo>
                    <a:pt x="59247" y="125361"/>
                  </a:lnTo>
                  <a:lnTo>
                    <a:pt x="60861" y="133685"/>
                  </a:lnTo>
                  <a:lnTo>
                    <a:pt x="65701" y="140993"/>
                  </a:lnTo>
                  <a:lnTo>
                    <a:pt x="68047" y="143314"/>
                  </a:lnTo>
                  <a:lnTo>
                    <a:pt x="71829" y="143309"/>
                  </a:lnTo>
                  <a:lnTo>
                    <a:pt x="134238" y="81153"/>
                  </a:lnTo>
                  <a:lnTo>
                    <a:pt x="152063" y="44887"/>
                  </a:lnTo>
                  <a:lnTo>
                    <a:pt x="154219" y="54928"/>
                  </a:lnTo>
                  <a:lnTo>
                    <a:pt x="232298" y="143309"/>
                  </a:lnTo>
                  <a:lnTo>
                    <a:pt x="236079" y="143314"/>
                  </a:lnTo>
                  <a:lnTo>
                    <a:pt x="238426" y="140993"/>
                  </a:lnTo>
                  <a:lnTo>
                    <a:pt x="243265" y="133685"/>
                  </a:lnTo>
                  <a:lnTo>
                    <a:pt x="244878" y="125361"/>
                  </a:lnTo>
                  <a:lnTo>
                    <a:pt x="243265" y="117037"/>
                  </a:lnTo>
                  <a:lnTo>
                    <a:pt x="238426" y="109726"/>
                  </a:lnTo>
                  <a:lnTo>
                    <a:pt x="206562" y="77802"/>
                  </a:lnTo>
                  <a:lnTo>
                    <a:pt x="206562" y="71159"/>
                  </a:lnTo>
                  <a:lnTo>
                    <a:pt x="214740" y="62968"/>
                  </a:lnTo>
                  <a:lnTo>
                    <a:pt x="221373" y="62968"/>
                  </a:lnTo>
                  <a:lnTo>
                    <a:pt x="253236" y="94893"/>
                  </a:lnTo>
                  <a:lnTo>
                    <a:pt x="265814" y="130990"/>
                  </a:lnTo>
                  <a:lnTo>
                    <a:pt x="264715" y="136192"/>
                  </a:lnTo>
                  <a:lnTo>
                    <a:pt x="262532" y="141468"/>
                  </a:lnTo>
                  <a:lnTo>
                    <a:pt x="262532" y="203238"/>
                  </a:lnTo>
                  <a:lnTo>
                    <a:pt x="264167" y="211349"/>
                  </a:lnTo>
                  <a:lnTo>
                    <a:pt x="268624" y="217973"/>
                  </a:lnTo>
                  <a:lnTo>
                    <a:pt x="275235" y="222439"/>
                  </a:lnTo>
                  <a:lnTo>
                    <a:pt x="283332" y="224076"/>
                  </a:lnTo>
                  <a:lnTo>
                    <a:pt x="291426" y="222439"/>
                  </a:lnTo>
                  <a:lnTo>
                    <a:pt x="298036" y="217973"/>
                  </a:lnTo>
                  <a:lnTo>
                    <a:pt x="302493" y="211349"/>
                  </a:lnTo>
                  <a:lnTo>
                    <a:pt x="304127" y="203238"/>
                  </a:lnTo>
                  <a:lnTo>
                    <a:pt x="304127" y="110434"/>
                  </a:lnTo>
                  <a:lnTo>
                    <a:pt x="215477" y="905"/>
                  </a:lnTo>
                  <a:lnTo>
                    <a:pt x="21331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211567" y="6046177"/>
              <a:ext cx="309245" cy="617855"/>
            </a:xfrm>
            <a:custGeom>
              <a:avLst/>
              <a:gdLst/>
              <a:ahLst/>
              <a:cxnLst/>
              <a:rect l="l" t="t" r="r" b="b"/>
              <a:pathLst>
                <a:path w="309245" h="617854">
                  <a:moveTo>
                    <a:pt x="308736" y="0"/>
                  </a:moveTo>
                  <a:lnTo>
                    <a:pt x="263102" y="3347"/>
                  </a:lnTo>
                  <a:lnTo>
                    <a:pt x="219551" y="13072"/>
                  </a:lnTo>
                  <a:lnTo>
                    <a:pt x="178559" y="28697"/>
                  </a:lnTo>
                  <a:lnTo>
                    <a:pt x="140604" y="49743"/>
                  </a:lnTo>
                  <a:lnTo>
                    <a:pt x="106162" y="75733"/>
                  </a:lnTo>
                  <a:lnTo>
                    <a:pt x="75710" y="106190"/>
                  </a:lnTo>
                  <a:lnTo>
                    <a:pt x="49726" y="140635"/>
                  </a:lnTo>
                  <a:lnTo>
                    <a:pt x="28686" y="178591"/>
                  </a:lnTo>
                  <a:lnTo>
                    <a:pt x="13067" y="219581"/>
                  </a:lnTo>
                  <a:lnTo>
                    <a:pt x="3346" y="263126"/>
                  </a:lnTo>
                  <a:lnTo>
                    <a:pt x="0" y="308749"/>
                  </a:lnTo>
                  <a:lnTo>
                    <a:pt x="3346" y="354375"/>
                  </a:lnTo>
                  <a:lnTo>
                    <a:pt x="13067" y="397921"/>
                  </a:lnTo>
                  <a:lnTo>
                    <a:pt x="28686" y="438910"/>
                  </a:lnTo>
                  <a:lnTo>
                    <a:pt x="49726" y="476865"/>
                  </a:lnTo>
                  <a:lnTo>
                    <a:pt x="75710" y="511308"/>
                  </a:lnTo>
                  <a:lnTo>
                    <a:pt x="106162" y="541762"/>
                  </a:lnTo>
                  <a:lnTo>
                    <a:pt x="140604" y="567750"/>
                  </a:lnTo>
                  <a:lnTo>
                    <a:pt x="178559" y="588793"/>
                  </a:lnTo>
                  <a:lnTo>
                    <a:pt x="219551" y="604416"/>
                  </a:lnTo>
                  <a:lnTo>
                    <a:pt x="263102" y="614139"/>
                  </a:lnTo>
                  <a:lnTo>
                    <a:pt x="308736" y="617486"/>
                  </a:lnTo>
                  <a:lnTo>
                    <a:pt x="30873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256779" y="6091402"/>
              <a:ext cx="527050" cy="527685"/>
            </a:xfrm>
            <a:custGeom>
              <a:avLst/>
              <a:gdLst/>
              <a:ahLst/>
              <a:cxnLst/>
              <a:rect l="l" t="t" r="r" b="b"/>
              <a:pathLst>
                <a:path w="527050" h="527684">
                  <a:moveTo>
                    <a:pt x="263525" y="0"/>
                  </a:moveTo>
                  <a:lnTo>
                    <a:pt x="216155" y="4245"/>
                  </a:lnTo>
                  <a:lnTo>
                    <a:pt x="171572" y="16486"/>
                  </a:lnTo>
                  <a:lnTo>
                    <a:pt x="130518" y="35978"/>
                  </a:lnTo>
                  <a:lnTo>
                    <a:pt x="93738" y="61977"/>
                  </a:lnTo>
                  <a:lnTo>
                    <a:pt x="61977" y="93738"/>
                  </a:lnTo>
                  <a:lnTo>
                    <a:pt x="35978" y="130518"/>
                  </a:lnTo>
                  <a:lnTo>
                    <a:pt x="16486" y="171572"/>
                  </a:lnTo>
                  <a:lnTo>
                    <a:pt x="4245" y="216155"/>
                  </a:lnTo>
                  <a:lnTo>
                    <a:pt x="0" y="263525"/>
                  </a:lnTo>
                  <a:lnTo>
                    <a:pt x="4245" y="310894"/>
                  </a:lnTo>
                  <a:lnTo>
                    <a:pt x="16486" y="355479"/>
                  </a:lnTo>
                  <a:lnTo>
                    <a:pt x="35978" y="396534"/>
                  </a:lnTo>
                  <a:lnTo>
                    <a:pt x="61977" y="433316"/>
                  </a:lnTo>
                  <a:lnTo>
                    <a:pt x="93738" y="465080"/>
                  </a:lnTo>
                  <a:lnTo>
                    <a:pt x="130518" y="491080"/>
                  </a:lnTo>
                  <a:lnTo>
                    <a:pt x="171572" y="510574"/>
                  </a:lnTo>
                  <a:lnTo>
                    <a:pt x="216155" y="522816"/>
                  </a:lnTo>
                  <a:lnTo>
                    <a:pt x="263525" y="527062"/>
                  </a:lnTo>
                  <a:lnTo>
                    <a:pt x="310894" y="522816"/>
                  </a:lnTo>
                  <a:lnTo>
                    <a:pt x="355477" y="510574"/>
                  </a:lnTo>
                  <a:lnTo>
                    <a:pt x="396531" y="491080"/>
                  </a:lnTo>
                  <a:lnTo>
                    <a:pt x="433311" y="465080"/>
                  </a:lnTo>
                  <a:lnTo>
                    <a:pt x="465072" y="433316"/>
                  </a:lnTo>
                  <a:lnTo>
                    <a:pt x="491071" y="396534"/>
                  </a:lnTo>
                  <a:lnTo>
                    <a:pt x="510563" y="355479"/>
                  </a:lnTo>
                  <a:lnTo>
                    <a:pt x="522804" y="310894"/>
                  </a:lnTo>
                  <a:lnTo>
                    <a:pt x="527050" y="263525"/>
                  </a:lnTo>
                  <a:lnTo>
                    <a:pt x="522804" y="216155"/>
                  </a:lnTo>
                  <a:lnTo>
                    <a:pt x="510563" y="171572"/>
                  </a:lnTo>
                  <a:lnTo>
                    <a:pt x="491071" y="130518"/>
                  </a:lnTo>
                  <a:lnTo>
                    <a:pt x="465072" y="93738"/>
                  </a:lnTo>
                  <a:lnTo>
                    <a:pt x="433311" y="61977"/>
                  </a:lnTo>
                  <a:lnTo>
                    <a:pt x="396531" y="35978"/>
                  </a:lnTo>
                  <a:lnTo>
                    <a:pt x="355477" y="16486"/>
                  </a:lnTo>
                  <a:lnTo>
                    <a:pt x="310894" y="4245"/>
                  </a:lnTo>
                  <a:lnTo>
                    <a:pt x="26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70781" y="6270772"/>
              <a:ext cx="302047" cy="68471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7368971" y="1973198"/>
              <a:ext cx="4758690" cy="4519930"/>
            </a:xfrm>
            <a:custGeom>
              <a:avLst/>
              <a:gdLst/>
              <a:ahLst/>
              <a:cxnLst/>
              <a:rect l="l" t="t" r="r" b="b"/>
              <a:pathLst>
                <a:path w="4758690" h="4519930">
                  <a:moveTo>
                    <a:pt x="161442" y="4469943"/>
                  </a:moveTo>
                  <a:lnTo>
                    <a:pt x="143535" y="4469943"/>
                  </a:lnTo>
                  <a:lnTo>
                    <a:pt x="143535" y="4519473"/>
                  </a:lnTo>
                  <a:lnTo>
                    <a:pt x="161442" y="4519473"/>
                  </a:lnTo>
                  <a:lnTo>
                    <a:pt x="161442" y="4469943"/>
                  </a:lnTo>
                  <a:close/>
                </a:path>
                <a:path w="4758690" h="4519930">
                  <a:moveTo>
                    <a:pt x="305650" y="4379265"/>
                  </a:moveTo>
                  <a:lnTo>
                    <a:pt x="266738" y="4379265"/>
                  </a:lnTo>
                  <a:lnTo>
                    <a:pt x="266738" y="4408297"/>
                  </a:lnTo>
                  <a:lnTo>
                    <a:pt x="266738" y="4430128"/>
                  </a:lnTo>
                  <a:lnTo>
                    <a:pt x="266738" y="4456049"/>
                  </a:lnTo>
                  <a:lnTo>
                    <a:pt x="266738" y="4477867"/>
                  </a:lnTo>
                  <a:lnTo>
                    <a:pt x="262724" y="4481881"/>
                  </a:lnTo>
                  <a:lnTo>
                    <a:pt x="252844" y="4481881"/>
                  </a:lnTo>
                  <a:lnTo>
                    <a:pt x="248831" y="4477867"/>
                  </a:lnTo>
                  <a:lnTo>
                    <a:pt x="248831" y="4456049"/>
                  </a:lnTo>
                  <a:lnTo>
                    <a:pt x="252844" y="4452036"/>
                  </a:lnTo>
                  <a:lnTo>
                    <a:pt x="262724" y="4452036"/>
                  </a:lnTo>
                  <a:lnTo>
                    <a:pt x="266738" y="4456049"/>
                  </a:lnTo>
                  <a:lnTo>
                    <a:pt x="266738" y="4430128"/>
                  </a:lnTo>
                  <a:lnTo>
                    <a:pt x="262724" y="4434129"/>
                  </a:lnTo>
                  <a:lnTo>
                    <a:pt x="252844" y="4434129"/>
                  </a:lnTo>
                  <a:lnTo>
                    <a:pt x="248831" y="4430128"/>
                  </a:lnTo>
                  <a:lnTo>
                    <a:pt x="248831" y="4408297"/>
                  </a:lnTo>
                  <a:lnTo>
                    <a:pt x="252844" y="4404284"/>
                  </a:lnTo>
                  <a:lnTo>
                    <a:pt x="262724" y="4404284"/>
                  </a:lnTo>
                  <a:lnTo>
                    <a:pt x="266738" y="4408297"/>
                  </a:lnTo>
                  <a:lnTo>
                    <a:pt x="266738" y="4379265"/>
                  </a:lnTo>
                  <a:lnTo>
                    <a:pt x="230924" y="4379265"/>
                  </a:lnTo>
                  <a:lnTo>
                    <a:pt x="230924" y="4408297"/>
                  </a:lnTo>
                  <a:lnTo>
                    <a:pt x="230924" y="4430128"/>
                  </a:lnTo>
                  <a:lnTo>
                    <a:pt x="230924" y="4456049"/>
                  </a:lnTo>
                  <a:lnTo>
                    <a:pt x="230924" y="4477867"/>
                  </a:lnTo>
                  <a:lnTo>
                    <a:pt x="226910" y="4481881"/>
                  </a:lnTo>
                  <a:lnTo>
                    <a:pt x="217030" y="4481881"/>
                  </a:lnTo>
                  <a:lnTo>
                    <a:pt x="213017" y="4477867"/>
                  </a:lnTo>
                  <a:lnTo>
                    <a:pt x="213017" y="4456049"/>
                  </a:lnTo>
                  <a:lnTo>
                    <a:pt x="217030" y="4452036"/>
                  </a:lnTo>
                  <a:lnTo>
                    <a:pt x="226910" y="4452036"/>
                  </a:lnTo>
                  <a:lnTo>
                    <a:pt x="230924" y="4456049"/>
                  </a:lnTo>
                  <a:lnTo>
                    <a:pt x="230924" y="4430128"/>
                  </a:lnTo>
                  <a:lnTo>
                    <a:pt x="226910" y="4434129"/>
                  </a:lnTo>
                  <a:lnTo>
                    <a:pt x="217030" y="4434129"/>
                  </a:lnTo>
                  <a:lnTo>
                    <a:pt x="213017" y="4430128"/>
                  </a:lnTo>
                  <a:lnTo>
                    <a:pt x="213017" y="4408297"/>
                  </a:lnTo>
                  <a:lnTo>
                    <a:pt x="217030" y="4404284"/>
                  </a:lnTo>
                  <a:lnTo>
                    <a:pt x="226910" y="4404284"/>
                  </a:lnTo>
                  <a:lnTo>
                    <a:pt x="230924" y="4408297"/>
                  </a:lnTo>
                  <a:lnTo>
                    <a:pt x="230924" y="4379265"/>
                  </a:lnTo>
                  <a:lnTo>
                    <a:pt x="229895" y="4379265"/>
                  </a:lnTo>
                  <a:lnTo>
                    <a:pt x="227495" y="4378185"/>
                  </a:lnTo>
                  <a:lnTo>
                    <a:pt x="184708" y="4330243"/>
                  </a:lnTo>
                  <a:lnTo>
                    <a:pt x="180136" y="4325124"/>
                  </a:lnTo>
                  <a:lnTo>
                    <a:pt x="180136" y="4408297"/>
                  </a:lnTo>
                  <a:lnTo>
                    <a:pt x="180136" y="4430128"/>
                  </a:lnTo>
                  <a:lnTo>
                    <a:pt x="176136" y="4434129"/>
                  </a:lnTo>
                  <a:lnTo>
                    <a:pt x="166243" y="4434129"/>
                  </a:lnTo>
                  <a:lnTo>
                    <a:pt x="162229" y="4430128"/>
                  </a:lnTo>
                  <a:lnTo>
                    <a:pt x="162229" y="4408297"/>
                  </a:lnTo>
                  <a:lnTo>
                    <a:pt x="166243" y="4404284"/>
                  </a:lnTo>
                  <a:lnTo>
                    <a:pt x="176136" y="4404284"/>
                  </a:lnTo>
                  <a:lnTo>
                    <a:pt x="180136" y="4408297"/>
                  </a:lnTo>
                  <a:lnTo>
                    <a:pt x="180136" y="4325124"/>
                  </a:lnTo>
                  <a:lnTo>
                    <a:pt x="179692" y="4324629"/>
                  </a:lnTo>
                  <a:lnTo>
                    <a:pt x="179692" y="4357103"/>
                  </a:lnTo>
                  <a:lnTo>
                    <a:pt x="177571" y="4367542"/>
                  </a:lnTo>
                  <a:lnTo>
                    <a:pt x="171818" y="4376090"/>
                  </a:lnTo>
                  <a:lnTo>
                    <a:pt x="163271" y="4381843"/>
                  </a:lnTo>
                  <a:lnTo>
                    <a:pt x="152831" y="4383964"/>
                  </a:lnTo>
                  <a:lnTo>
                    <a:pt x="143421" y="4382059"/>
                  </a:lnTo>
                  <a:lnTo>
                    <a:pt x="143421" y="4408297"/>
                  </a:lnTo>
                  <a:lnTo>
                    <a:pt x="143421" y="4430128"/>
                  </a:lnTo>
                  <a:lnTo>
                    <a:pt x="139420" y="4434129"/>
                  </a:lnTo>
                  <a:lnTo>
                    <a:pt x="129527" y="4434129"/>
                  </a:lnTo>
                  <a:lnTo>
                    <a:pt x="125514" y="4430128"/>
                  </a:lnTo>
                  <a:lnTo>
                    <a:pt x="125514" y="4408297"/>
                  </a:lnTo>
                  <a:lnTo>
                    <a:pt x="129527" y="4404284"/>
                  </a:lnTo>
                  <a:lnTo>
                    <a:pt x="139420" y="4404284"/>
                  </a:lnTo>
                  <a:lnTo>
                    <a:pt x="143421" y="4408297"/>
                  </a:lnTo>
                  <a:lnTo>
                    <a:pt x="143421" y="4382059"/>
                  </a:lnTo>
                  <a:lnTo>
                    <a:pt x="142379" y="4381843"/>
                  </a:lnTo>
                  <a:lnTo>
                    <a:pt x="133845" y="4376090"/>
                  </a:lnTo>
                  <a:lnTo>
                    <a:pt x="128079" y="4367542"/>
                  </a:lnTo>
                  <a:lnTo>
                    <a:pt x="125958" y="4357103"/>
                  </a:lnTo>
                  <a:lnTo>
                    <a:pt x="128079" y="4346651"/>
                  </a:lnTo>
                  <a:lnTo>
                    <a:pt x="133845" y="4338117"/>
                  </a:lnTo>
                  <a:lnTo>
                    <a:pt x="142379" y="4332351"/>
                  </a:lnTo>
                  <a:lnTo>
                    <a:pt x="152831" y="4330243"/>
                  </a:lnTo>
                  <a:lnTo>
                    <a:pt x="163271" y="4332351"/>
                  </a:lnTo>
                  <a:lnTo>
                    <a:pt x="171818" y="4338117"/>
                  </a:lnTo>
                  <a:lnTo>
                    <a:pt x="177571" y="4346651"/>
                  </a:lnTo>
                  <a:lnTo>
                    <a:pt x="179692" y="4357103"/>
                  </a:lnTo>
                  <a:lnTo>
                    <a:pt x="179692" y="4324629"/>
                  </a:lnTo>
                  <a:lnTo>
                    <a:pt x="161785" y="4304550"/>
                  </a:lnTo>
                  <a:lnTo>
                    <a:pt x="161785" y="4258653"/>
                  </a:lnTo>
                  <a:lnTo>
                    <a:pt x="207124" y="4258653"/>
                  </a:lnTo>
                  <a:lnTo>
                    <a:pt x="209994" y="4253598"/>
                  </a:lnTo>
                  <a:lnTo>
                    <a:pt x="199644" y="4236275"/>
                  </a:lnTo>
                  <a:lnTo>
                    <a:pt x="209994" y="4218952"/>
                  </a:lnTo>
                  <a:lnTo>
                    <a:pt x="207124" y="4213898"/>
                  </a:lnTo>
                  <a:lnTo>
                    <a:pt x="147878" y="4213898"/>
                  </a:lnTo>
                  <a:lnTo>
                    <a:pt x="143878" y="4217898"/>
                  </a:lnTo>
                  <a:lnTo>
                    <a:pt x="143878" y="4304398"/>
                  </a:lnTo>
                  <a:lnTo>
                    <a:pt x="90398" y="4363834"/>
                  </a:lnTo>
                  <a:lnTo>
                    <a:pt x="90398" y="4408297"/>
                  </a:lnTo>
                  <a:lnTo>
                    <a:pt x="90398" y="4430128"/>
                  </a:lnTo>
                  <a:lnTo>
                    <a:pt x="90398" y="4456049"/>
                  </a:lnTo>
                  <a:lnTo>
                    <a:pt x="90398" y="4477867"/>
                  </a:lnTo>
                  <a:lnTo>
                    <a:pt x="86398" y="4481881"/>
                  </a:lnTo>
                  <a:lnTo>
                    <a:pt x="76504" y="4481881"/>
                  </a:lnTo>
                  <a:lnTo>
                    <a:pt x="72491" y="4477867"/>
                  </a:lnTo>
                  <a:lnTo>
                    <a:pt x="72491" y="4456049"/>
                  </a:lnTo>
                  <a:lnTo>
                    <a:pt x="76504" y="4452036"/>
                  </a:lnTo>
                  <a:lnTo>
                    <a:pt x="86398" y="4452036"/>
                  </a:lnTo>
                  <a:lnTo>
                    <a:pt x="90398" y="4456049"/>
                  </a:lnTo>
                  <a:lnTo>
                    <a:pt x="90398" y="4430128"/>
                  </a:lnTo>
                  <a:lnTo>
                    <a:pt x="86398" y="4434129"/>
                  </a:lnTo>
                  <a:lnTo>
                    <a:pt x="76504" y="4434129"/>
                  </a:lnTo>
                  <a:lnTo>
                    <a:pt x="72491" y="4430128"/>
                  </a:lnTo>
                  <a:lnTo>
                    <a:pt x="72491" y="4408297"/>
                  </a:lnTo>
                  <a:lnTo>
                    <a:pt x="76504" y="4404284"/>
                  </a:lnTo>
                  <a:lnTo>
                    <a:pt x="86398" y="4404284"/>
                  </a:lnTo>
                  <a:lnTo>
                    <a:pt x="90398" y="4408297"/>
                  </a:lnTo>
                  <a:lnTo>
                    <a:pt x="90398" y="4363834"/>
                  </a:lnTo>
                  <a:lnTo>
                    <a:pt x="77482" y="4378185"/>
                  </a:lnTo>
                  <a:lnTo>
                    <a:pt x="75057" y="4379265"/>
                  </a:lnTo>
                  <a:lnTo>
                    <a:pt x="54584" y="4379265"/>
                  </a:lnTo>
                  <a:lnTo>
                    <a:pt x="54584" y="4408297"/>
                  </a:lnTo>
                  <a:lnTo>
                    <a:pt x="54584" y="4430128"/>
                  </a:lnTo>
                  <a:lnTo>
                    <a:pt x="54584" y="4456049"/>
                  </a:lnTo>
                  <a:lnTo>
                    <a:pt x="54584" y="4477867"/>
                  </a:lnTo>
                  <a:lnTo>
                    <a:pt x="50571" y="4481881"/>
                  </a:lnTo>
                  <a:lnTo>
                    <a:pt x="40678" y="4481881"/>
                  </a:lnTo>
                  <a:lnTo>
                    <a:pt x="36677" y="4477867"/>
                  </a:lnTo>
                  <a:lnTo>
                    <a:pt x="36677" y="4456049"/>
                  </a:lnTo>
                  <a:lnTo>
                    <a:pt x="40678" y="4452036"/>
                  </a:lnTo>
                  <a:lnTo>
                    <a:pt x="50571" y="4452036"/>
                  </a:lnTo>
                  <a:lnTo>
                    <a:pt x="54584" y="4456049"/>
                  </a:lnTo>
                  <a:lnTo>
                    <a:pt x="54584" y="4430128"/>
                  </a:lnTo>
                  <a:lnTo>
                    <a:pt x="50571" y="4434129"/>
                  </a:lnTo>
                  <a:lnTo>
                    <a:pt x="40678" y="4434129"/>
                  </a:lnTo>
                  <a:lnTo>
                    <a:pt x="36677" y="4430128"/>
                  </a:lnTo>
                  <a:lnTo>
                    <a:pt x="36677" y="4408297"/>
                  </a:lnTo>
                  <a:lnTo>
                    <a:pt x="40678" y="4404284"/>
                  </a:lnTo>
                  <a:lnTo>
                    <a:pt x="50571" y="4404284"/>
                  </a:lnTo>
                  <a:lnTo>
                    <a:pt x="54584" y="4408297"/>
                  </a:lnTo>
                  <a:lnTo>
                    <a:pt x="54584" y="4379265"/>
                  </a:lnTo>
                  <a:lnTo>
                    <a:pt x="0" y="4379265"/>
                  </a:lnTo>
                  <a:lnTo>
                    <a:pt x="0" y="4515459"/>
                  </a:lnTo>
                  <a:lnTo>
                    <a:pt x="4013" y="4519473"/>
                  </a:lnTo>
                  <a:lnTo>
                    <a:pt x="125628" y="4519473"/>
                  </a:lnTo>
                  <a:lnTo>
                    <a:pt x="125628" y="4481881"/>
                  </a:lnTo>
                  <a:lnTo>
                    <a:pt x="125628" y="4456049"/>
                  </a:lnTo>
                  <a:lnTo>
                    <a:pt x="129641" y="4452036"/>
                  </a:lnTo>
                  <a:lnTo>
                    <a:pt x="175348" y="4452036"/>
                  </a:lnTo>
                  <a:lnTo>
                    <a:pt x="179349" y="4456049"/>
                  </a:lnTo>
                  <a:lnTo>
                    <a:pt x="179349" y="4519473"/>
                  </a:lnTo>
                  <a:lnTo>
                    <a:pt x="301637" y="4519473"/>
                  </a:lnTo>
                  <a:lnTo>
                    <a:pt x="305650" y="4515459"/>
                  </a:lnTo>
                  <a:lnTo>
                    <a:pt x="305650" y="4481881"/>
                  </a:lnTo>
                  <a:lnTo>
                    <a:pt x="305650" y="4452036"/>
                  </a:lnTo>
                  <a:lnTo>
                    <a:pt x="305650" y="4434129"/>
                  </a:lnTo>
                  <a:lnTo>
                    <a:pt x="305650" y="4404284"/>
                  </a:lnTo>
                  <a:lnTo>
                    <a:pt x="305650" y="4383964"/>
                  </a:lnTo>
                  <a:lnTo>
                    <a:pt x="305650" y="4379265"/>
                  </a:lnTo>
                  <a:close/>
                </a:path>
                <a:path w="4758690" h="4519930">
                  <a:moveTo>
                    <a:pt x="4758639" y="187325"/>
                  </a:moveTo>
                  <a:lnTo>
                    <a:pt x="4754156" y="146469"/>
                  </a:lnTo>
                  <a:lnTo>
                    <a:pt x="4752467" y="141503"/>
                  </a:lnTo>
                  <a:lnTo>
                    <a:pt x="4751933" y="137515"/>
                  </a:lnTo>
                  <a:lnTo>
                    <a:pt x="4747806" y="127749"/>
                  </a:lnTo>
                  <a:lnTo>
                    <a:pt x="4741354" y="108712"/>
                  </a:lnTo>
                  <a:lnTo>
                    <a:pt x="4735957" y="99707"/>
                  </a:lnTo>
                  <a:lnTo>
                    <a:pt x="4733036" y="92760"/>
                  </a:lnTo>
                  <a:lnTo>
                    <a:pt x="4727651" y="85801"/>
                  </a:lnTo>
                  <a:lnTo>
                    <a:pt x="4721237" y="75069"/>
                  </a:lnTo>
                  <a:lnTo>
                    <a:pt x="4709846" y="62788"/>
                  </a:lnTo>
                  <a:lnTo>
                    <a:pt x="4703724" y="54851"/>
                  </a:lnTo>
                  <a:lnTo>
                    <a:pt x="4699457" y="51574"/>
                  </a:lnTo>
                  <a:lnTo>
                    <a:pt x="4694758" y="46482"/>
                  </a:lnTo>
                  <a:lnTo>
                    <a:pt x="4697209" y="49834"/>
                  </a:lnTo>
                  <a:lnTo>
                    <a:pt x="4665777" y="25565"/>
                  </a:lnTo>
                  <a:lnTo>
                    <a:pt x="4621009" y="6692"/>
                  </a:lnTo>
                  <a:lnTo>
                    <a:pt x="4571187" y="0"/>
                  </a:lnTo>
                  <a:lnTo>
                    <a:pt x="4521416" y="6692"/>
                  </a:lnTo>
                  <a:lnTo>
                    <a:pt x="4476674" y="25565"/>
                  </a:lnTo>
                  <a:lnTo>
                    <a:pt x="4438751" y="54851"/>
                  </a:lnTo>
                  <a:lnTo>
                    <a:pt x="4409452" y="92760"/>
                  </a:lnTo>
                  <a:lnTo>
                    <a:pt x="4390555" y="137515"/>
                  </a:lnTo>
                  <a:lnTo>
                    <a:pt x="4383862" y="187325"/>
                  </a:lnTo>
                  <a:lnTo>
                    <a:pt x="4390555" y="237147"/>
                  </a:lnTo>
                  <a:lnTo>
                    <a:pt x="4409452" y="281901"/>
                  </a:lnTo>
                  <a:lnTo>
                    <a:pt x="4433608" y="313182"/>
                  </a:lnTo>
                  <a:lnTo>
                    <a:pt x="4430344" y="310769"/>
                  </a:lnTo>
                  <a:lnTo>
                    <a:pt x="4435348" y="315417"/>
                  </a:lnTo>
                  <a:lnTo>
                    <a:pt x="4438751" y="319811"/>
                  </a:lnTo>
                  <a:lnTo>
                    <a:pt x="4446790" y="326034"/>
                  </a:lnTo>
                  <a:lnTo>
                    <a:pt x="4458970" y="337312"/>
                  </a:lnTo>
                  <a:lnTo>
                    <a:pt x="4469790" y="343789"/>
                  </a:lnTo>
                  <a:lnTo>
                    <a:pt x="4476674" y="349097"/>
                  </a:lnTo>
                  <a:lnTo>
                    <a:pt x="4483481" y="351980"/>
                  </a:lnTo>
                  <a:lnTo>
                    <a:pt x="4492612" y="357428"/>
                  </a:lnTo>
                  <a:lnTo>
                    <a:pt x="4511891" y="363956"/>
                  </a:lnTo>
                  <a:lnTo>
                    <a:pt x="4521416" y="367969"/>
                  </a:lnTo>
                  <a:lnTo>
                    <a:pt x="4525302" y="368503"/>
                  </a:lnTo>
                  <a:lnTo>
                    <a:pt x="4530331" y="370192"/>
                  </a:lnTo>
                  <a:lnTo>
                    <a:pt x="4571187" y="374650"/>
                  </a:lnTo>
                  <a:lnTo>
                    <a:pt x="4621009" y="367969"/>
                  </a:lnTo>
                  <a:lnTo>
                    <a:pt x="4665777" y="349097"/>
                  </a:lnTo>
                  <a:lnTo>
                    <a:pt x="4703724" y="319811"/>
                  </a:lnTo>
                  <a:lnTo>
                    <a:pt x="4733036" y="281901"/>
                  </a:lnTo>
                  <a:lnTo>
                    <a:pt x="4751933" y="237147"/>
                  </a:lnTo>
                  <a:lnTo>
                    <a:pt x="4758639" y="187325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798807" y="2019172"/>
              <a:ext cx="283210" cy="283210"/>
            </a:xfrm>
            <a:custGeom>
              <a:avLst/>
              <a:gdLst/>
              <a:ahLst/>
              <a:cxnLst/>
              <a:rect l="l" t="t" r="r" b="b"/>
              <a:pathLst>
                <a:path w="283209" h="283210">
                  <a:moveTo>
                    <a:pt x="141350" y="0"/>
                  </a:moveTo>
                  <a:lnTo>
                    <a:pt x="96706" y="7202"/>
                  </a:lnTo>
                  <a:lnTo>
                    <a:pt x="57908" y="27261"/>
                  </a:lnTo>
                  <a:lnTo>
                    <a:pt x="27297" y="57854"/>
                  </a:lnTo>
                  <a:lnTo>
                    <a:pt x="7214" y="96658"/>
                  </a:lnTo>
                  <a:lnTo>
                    <a:pt x="0" y="141350"/>
                  </a:lnTo>
                  <a:lnTo>
                    <a:pt x="7214" y="186043"/>
                  </a:lnTo>
                  <a:lnTo>
                    <a:pt x="27297" y="224847"/>
                  </a:lnTo>
                  <a:lnTo>
                    <a:pt x="57908" y="255440"/>
                  </a:lnTo>
                  <a:lnTo>
                    <a:pt x="96706" y="275499"/>
                  </a:lnTo>
                  <a:lnTo>
                    <a:pt x="141350" y="282701"/>
                  </a:lnTo>
                  <a:lnTo>
                    <a:pt x="186057" y="275499"/>
                  </a:lnTo>
                  <a:lnTo>
                    <a:pt x="224892" y="255440"/>
                  </a:lnTo>
                  <a:lnTo>
                    <a:pt x="255522" y="224847"/>
                  </a:lnTo>
                  <a:lnTo>
                    <a:pt x="275613" y="186043"/>
                  </a:lnTo>
                  <a:lnTo>
                    <a:pt x="282828" y="141350"/>
                  </a:lnTo>
                  <a:lnTo>
                    <a:pt x="275613" y="96658"/>
                  </a:lnTo>
                  <a:lnTo>
                    <a:pt x="255522" y="57854"/>
                  </a:lnTo>
                  <a:lnTo>
                    <a:pt x="224892" y="27261"/>
                  </a:lnTo>
                  <a:lnTo>
                    <a:pt x="186057" y="7202"/>
                  </a:lnTo>
                  <a:lnTo>
                    <a:pt x="14135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831954" y="1918208"/>
              <a:ext cx="350647" cy="383666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>
            <a:off x="11914123" y="6609080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368802" y="6336588"/>
            <a:ext cx="11906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-25" dirty="0">
                <a:latin typeface="Arial"/>
                <a:cs typeface="Arial"/>
              </a:rPr>
              <a:t>BPS,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913635" y="1183894"/>
            <a:ext cx="4521200" cy="5918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80440" marR="1151890" indent="-968375">
              <a:lnSpc>
                <a:spcPct val="100699"/>
              </a:lnSpc>
              <a:spcBef>
                <a:spcPts val="90"/>
              </a:spcBef>
            </a:pPr>
            <a:r>
              <a:rPr sz="1400" b="1" spc="-10" dirty="0">
                <a:latin typeface="Arial"/>
                <a:cs typeface="Arial"/>
              </a:rPr>
              <a:t>Perkembangan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Kemiskinan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Indonesia </a:t>
            </a:r>
            <a:r>
              <a:rPr sz="1400" b="1" spc="-55" dirty="0">
                <a:latin typeface="Arial"/>
                <a:cs typeface="Arial"/>
              </a:rPr>
              <a:t>Tahun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2014-</a:t>
            </a:r>
            <a:r>
              <a:rPr sz="1400" b="1" spc="-20" dirty="0"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ts val="1080"/>
              </a:lnSpc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-25" dirty="0">
                <a:latin typeface="Arial"/>
                <a:cs typeface="Arial"/>
              </a:rPr>
              <a:t>BPS,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6690359" cy="279400"/>
          </a:xfrm>
          <a:custGeom>
            <a:avLst/>
            <a:gdLst/>
            <a:ahLst/>
            <a:cxnLst/>
            <a:rect l="l" t="t" r="r" b="b"/>
            <a:pathLst>
              <a:path w="6690359" h="279400">
                <a:moveTo>
                  <a:pt x="0" y="279400"/>
                </a:moveTo>
                <a:lnTo>
                  <a:pt x="6690106" y="279400"/>
                </a:lnTo>
                <a:lnTo>
                  <a:pt x="6690106" y="0"/>
                </a:lnTo>
                <a:lnTo>
                  <a:pt x="0" y="0"/>
                </a:lnTo>
                <a:lnTo>
                  <a:pt x="0" y="2794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690106" y="891603"/>
            <a:ext cx="5502275" cy="5966460"/>
            <a:chOff x="6690106" y="891603"/>
            <a:chExt cx="5502275" cy="596646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0106" y="1250948"/>
              <a:ext cx="5501767" cy="56070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90106" y="891603"/>
              <a:ext cx="5502275" cy="400685"/>
            </a:xfrm>
            <a:custGeom>
              <a:avLst/>
              <a:gdLst/>
              <a:ahLst/>
              <a:cxnLst/>
              <a:rect l="l" t="t" r="r" b="b"/>
              <a:pathLst>
                <a:path w="5502275" h="400684">
                  <a:moveTo>
                    <a:pt x="5501767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5501767" y="400113"/>
                  </a:lnTo>
                  <a:lnTo>
                    <a:pt x="550176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96690" y="56134"/>
            <a:ext cx="7954645" cy="11918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508885" marR="1205865" indent="-2496820">
              <a:lnSpc>
                <a:spcPts val="2330"/>
              </a:lnSpc>
              <a:spcBef>
                <a:spcPts val="240"/>
              </a:spcBef>
            </a:pP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PERENCANAAN PENCIPTAAN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WIRAUSAHA</a:t>
            </a:r>
            <a:r>
              <a:rPr sz="2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BARU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BERKUALITAS</a:t>
            </a:r>
            <a:endParaRPr sz="2000">
              <a:latin typeface="Arial"/>
              <a:cs typeface="Arial"/>
            </a:endParaRPr>
          </a:p>
          <a:p>
            <a:pPr marL="2948940">
              <a:lnSpc>
                <a:spcPct val="100000"/>
              </a:lnSpc>
              <a:spcBef>
                <a:spcPts val="1980"/>
              </a:spcBef>
            </a:pP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PENCIPTAAN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LAPANGAN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02545" y="1687830"/>
            <a:ext cx="677545" cy="510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ts val="2385"/>
              </a:lnSpc>
              <a:spcBef>
                <a:spcPts val="105"/>
              </a:spcBef>
            </a:pP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46,00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2029)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51242" y="1402181"/>
            <a:ext cx="4540885" cy="24892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63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5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Proporsi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Penciptaan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Lapangan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Formal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67752" y="2256980"/>
            <a:ext cx="4524375" cy="27686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279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20"/>
              </a:spcBef>
            </a:pP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Rasio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Kewirausahaan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96068" y="2529332"/>
            <a:ext cx="677545" cy="510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6995">
              <a:lnSpc>
                <a:spcPts val="2385"/>
              </a:lnSpc>
              <a:spcBef>
                <a:spcPts val="105"/>
              </a:spcBef>
            </a:pPr>
            <a:r>
              <a:rPr sz="2000" b="1" spc="-20" dirty="0">
                <a:solidFill>
                  <a:srgbClr val="A9E4FC"/>
                </a:solidFill>
                <a:latin typeface="Arial"/>
                <a:cs typeface="Arial"/>
              </a:rPr>
              <a:t>3,60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2029)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90106" y="1384300"/>
            <a:ext cx="2748915" cy="5405120"/>
            <a:chOff x="6690106" y="1384300"/>
            <a:chExt cx="2748915" cy="5405120"/>
          </a:xfrm>
        </p:grpSpPr>
        <p:sp>
          <p:nvSpPr>
            <p:cNvPr id="20" name="object 20"/>
            <p:cNvSpPr/>
            <p:nvPr/>
          </p:nvSpPr>
          <p:spPr>
            <a:xfrm>
              <a:off x="6690106" y="1384300"/>
              <a:ext cx="882650" cy="726440"/>
            </a:xfrm>
            <a:custGeom>
              <a:avLst/>
              <a:gdLst/>
              <a:ahLst/>
              <a:cxnLst/>
              <a:rect l="l" t="t" r="r" b="b"/>
              <a:pathLst>
                <a:path w="882650" h="726439">
                  <a:moveTo>
                    <a:pt x="519429" y="0"/>
                  </a:moveTo>
                  <a:lnTo>
                    <a:pt x="0" y="0"/>
                  </a:lnTo>
                  <a:lnTo>
                    <a:pt x="0" y="726313"/>
                  </a:lnTo>
                  <a:lnTo>
                    <a:pt x="519429" y="726313"/>
                  </a:lnTo>
                  <a:lnTo>
                    <a:pt x="568702" y="722998"/>
                  </a:lnTo>
                  <a:lnTo>
                    <a:pt x="615964" y="713342"/>
                  </a:lnTo>
                  <a:lnTo>
                    <a:pt x="660782" y="697777"/>
                  </a:lnTo>
                  <a:lnTo>
                    <a:pt x="702723" y="676735"/>
                  </a:lnTo>
                  <a:lnTo>
                    <a:pt x="741354" y="650649"/>
                  </a:lnTo>
                  <a:lnTo>
                    <a:pt x="776239" y="619950"/>
                  </a:lnTo>
                  <a:lnTo>
                    <a:pt x="806947" y="585071"/>
                  </a:lnTo>
                  <a:lnTo>
                    <a:pt x="833044" y="546443"/>
                  </a:lnTo>
                  <a:lnTo>
                    <a:pt x="854096" y="504499"/>
                  </a:lnTo>
                  <a:lnTo>
                    <a:pt x="869670" y="459671"/>
                  </a:lnTo>
                  <a:lnTo>
                    <a:pt x="879332" y="412392"/>
                  </a:lnTo>
                  <a:lnTo>
                    <a:pt x="882650" y="363092"/>
                  </a:lnTo>
                  <a:lnTo>
                    <a:pt x="879332" y="313822"/>
                  </a:lnTo>
                  <a:lnTo>
                    <a:pt x="869670" y="266567"/>
                  </a:lnTo>
                  <a:lnTo>
                    <a:pt x="854096" y="221759"/>
                  </a:lnTo>
                  <a:lnTo>
                    <a:pt x="833044" y="179832"/>
                  </a:lnTo>
                  <a:lnTo>
                    <a:pt x="806947" y="141216"/>
                  </a:lnTo>
                  <a:lnTo>
                    <a:pt x="776239" y="106346"/>
                  </a:lnTo>
                  <a:lnTo>
                    <a:pt x="741354" y="75654"/>
                  </a:lnTo>
                  <a:lnTo>
                    <a:pt x="702723" y="49572"/>
                  </a:lnTo>
                  <a:lnTo>
                    <a:pt x="660782" y="28533"/>
                  </a:lnTo>
                  <a:lnTo>
                    <a:pt x="615964" y="12969"/>
                  </a:lnTo>
                  <a:lnTo>
                    <a:pt x="568702" y="3314"/>
                  </a:lnTo>
                  <a:lnTo>
                    <a:pt x="51942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09486" y="4596129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5">
                  <a:moveTo>
                    <a:pt x="350139" y="0"/>
                  </a:moveTo>
                  <a:lnTo>
                    <a:pt x="302617" y="3045"/>
                  </a:lnTo>
                  <a:lnTo>
                    <a:pt x="257042" y="11916"/>
                  </a:lnTo>
                  <a:lnTo>
                    <a:pt x="213830" y="26215"/>
                  </a:lnTo>
                  <a:lnTo>
                    <a:pt x="173397" y="45545"/>
                  </a:lnTo>
                  <a:lnTo>
                    <a:pt x="136160" y="69510"/>
                  </a:lnTo>
                  <a:lnTo>
                    <a:pt x="102536" y="97710"/>
                  </a:lnTo>
                  <a:lnTo>
                    <a:pt x="72942" y="129750"/>
                  </a:lnTo>
                  <a:lnTo>
                    <a:pt x="47794" y="165231"/>
                  </a:lnTo>
                  <a:lnTo>
                    <a:pt x="27509" y="203757"/>
                  </a:lnTo>
                  <a:lnTo>
                    <a:pt x="12504" y="244930"/>
                  </a:lnTo>
                  <a:lnTo>
                    <a:pt x="3195" y="288353"/>
                  </a:lnTo>
                  <a:lnTo>
                    <a:pt x="0" y="333629"/>
                  </a:lnTo>
                  <a:lnTo>
                    <a:pt x="3195" y="378904"/>
                  </a:lnTo>
                  <a:lnTo>
                    <a:pt x="12504" y="422327"/>
                  </a:lnTo>
                  <a:lnTo>
                    <a:pt x="27509" y="463500"/>
                  </a:lnTo>
                  <a:lnTo>
                    <a:pt x="47794" y="502026"/>
                  </a:lnTo>
                  <a:lnTo>
                    <a:pt x="72942" y="537507"/>
                  </a:lnTo>
                  <a:lnTo>
                    <a:pt x="102536" y="569547"/>
                  </a:lnTo>
                  <a:lnTo>
                    <a:pt x="136160" y="597747"/>
                  </a:lnTo>
                  <a:lnTo>
                    <a:pt x="173397" y="621712"/>
                  </a:lnTo>
                  <a:lnTo>
                    <a:pt x="213830" y="641042"/>
                  </a:lnTo>
                  <a:lnTo>
                    <a:pt x="257042" y="655341"/>
                  </a:lnTo>
                  <a:lnTo>
                    <a:pt x="302617" y="664212"/>
                  </a:lnTo>
                  <a:lnTo>
                    <a:pt x="350139" y="667258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36410" y="4644390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298958" y="0"/>
                  </a:moveTo>
                  <a:lnTo>
                    <a:pt x="250467" y="3727"/>
                  </a:lnTo>
                  <a:lnTo>
                    <a:pt x="204467" y="14518"/>
                  </a:lnTo>
                  <a:lnTo>
                    <a:pt x="161573" y="31786"/>
                  </a:lnTo>
                  <a:lnTo>
                    <a:pt x="122401" y="54945"/>
                  </a:lnTo>
                  <a:lnTo>
                    <a:pt x="87566" y="83407"/>
                  </a:lnTo>
                  <a:lnTo>
                    <a:pt x="57684" y="116586"/>
                  </a:lnTo>
                  <a:lnTo>
                    <a:pt x="33371" y="153894"/>
                  </a:lnTo>
                  <a:lnTo>
                    <a:pt x="15242" y="194746"/>
                  </a:lnTo>
                  <a:lnTo>
                    <a:pt x="3913" y="238555"/>
                  </a:lnTo>
                  <a:lnTo>
                    <a:pt x="0" y="284734"/>
                  </a:lnTo>
                  <a:lnTo>
                    <a:pt x="3913" y="330946"/>
                  </a:lnTo>
                  <a:lnTo>
                    <a:pt x="15242" y="374783"/>
                  </a:lnTo>
                  <a:lnTo>
                    <a:pt x="33371" y="415656"/>
                  </a:lnTo>
                  <a:lnTo>
                    <a:pt x="57684" y="452981"/>
                  </a:lnTo>
                  <a:lnTo>
                    <a:pt x="87566" y="486171"/>
                  </a:lnTo>
                  <a:lnTo>
                    <a:pt x="122401" y="514641"/>
                  </a:lnTo>
                  <a:lnTo>
                    <a:pt x="161573" y="537804"/>
                  </a:lnTo>
                  <a:lnTo>
                    <a:pt x="204467" y="555075"/>
                  </a:lnTo>
                  <a:lnTo>
                    <a:pt x="250467" y="565867"/>
                  </a:lnTo>
                  <a:lnTo>
                    <a:pt x="298958" y="569595"/>
                  </a:lnTo>
                  <a:lnTo>
                    <a:pt x="347444" y="565867"/>
                  </a:lnTo>
                  <a:lnTo>
                    <a:pt x="393434" y="555075"/>
                  </a:lnTo>
                  <a:lnTo>
                    <a:pt x="436314" y="537804"/>
                  </a:lnTo>
                  <a:lnTo>
                    <a:pt x="475469" y="514641"/>
                  </a:lnTo>
                  <a:lnTo>
                    <a:pt x="510285" y="486171"/>
                  </a:lnTo>
                  <a:lnTo>
                    <a:pt x="540149" y="452981"/>
                  </a:lnTo>
                  <a:lnTo>
                    <a:pt x="564445" y="415656"/>
                  </a:lnTo>
                  <a:lnTo>
                    <a:pt x="582560" y="374783"/>
                  </a:lnTo>
                  <a:lnTo>
                    <a:pt x="593879" y="330946"/>
                  </a:lnTo>
                  <a:lnTo>
                    <a:pt x="597789" y="284734"/>
                  </a:lnTo>
                  <a:lnTo>
                    <a:pt x="593879" y="238555"/>
                  </a:lnTo>
                  <a:lnTo>
                    <a:pt x="582560" y="194746"/>
                  </a:lnTo>
                  <a:lnTo>
                    <a:pt x="564445" y="153894"/>
                  </a:lnTo>
                  <a:lnTo>
                    <a:pt x="540149" y="116586"/>
                  </a:lnTo>
                  <a:lnTo>
                    <a:pt x="510286" y="83407"/>
                  </a:lnTo>
                  <a:lnTo>
                    <a:pt x="475469" y="54945"/>
                  </a:lnTo>
                  <a:lnTo>
                    <a:pt x="436314" y="31786"/>
                  </a:lnTo>
                  <a:lnTo>
                    <a:pt x="393434" y="14518"/>
                  </a:lnTo>
                  <a:lnTo>
                    <a:pt x="347444" y="3727"/>
                  </a:lnTo>
                  <a:lnTo>
                    <a:pt x="2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09486" y="5385815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5">
                  <a:moveTo>
                    <a:pt x="350139" y="0"/>
                  </a:moveTo>
                  <a:lnTo>
                    <a:pt x="302617" y="3045"/>
                  </a:lnTo>
                  <a:lnTo>
                    <a:pt x="257042" y="11916"/>
                  </a:lnTo>
                  <a:lnTo>
                    <a:pt x="213830" y="26214"/>
                  </a:lnTo>
                  <a:lnTo>
                    <a:pt x="173397" y="45544"/>
                  </a:lnTo>
                  <a:lnTo>
                    <a:pt x="136160" y="69506"/>
                  </a:lnTo>
                  <a:lnTo>
                    <a:pt x="102536" y="97704"/>
                  </a:lnTo>
                  <a:lnTo>
                    <a:pt x="72942" y="129740"/>
                  </a:lnTo>
                  <a:lnTo>
                    <a:pt x="47794" y="165216"/>
                  </a:lnTo>
                  <a:lnTo>
                    <a:pt x="27509" y="203736"/>
                  </a:lnTo>
                  <a:lnTo>
                    <a:pt x="12504" y="244901"/>
                  </a:lnTo>
                  <a:lnTo>
                    <a:pt x="3195" y="288314"/>
                  </a:lnTo>
                  <a:lnTo>
                    <a:pt x="0" y="333578"/>
                  </a:lnTo>
                  <a:lnTo>
                    <a:pt x="3195" y="378848"/>
                  </a:lnTo>
                  <a:lnTo>
                    <a:pt x="12504" y="422266"/>
                  </a:lnTo>
                  <a:lnTo>
                    <a:pt x="27509" y="463436"/>
                  </a:lnTo>
                  <a:lnTo>
                    <a:pt x="47794" y="501960"/>
                  </a:lnTo>
                  <a:lnTo>
                    <a:pt x="72942" y="537441"/>
                  </a:lnTo>
                  <a:lnTo>
                    <a:pt x="102536" y="569480"/>
                  </a:lnTo>
                  <a:lnTo>
                    <a:pt x="136160" y="597681"/>
                  </a:lnTo>
                  <a:lnTo>
                    <a:pt x="173397" y="621646"/>
                  </a:lnTo>
                  <a:lnTo>
                    <a:pt x="213830" y="640977"/>
                  </a:lnTo>
                  <a:lnTo>
                    <a:pt x="257042" y="655277"/>
                  </a:lnTo>
                  <a:lnTo>
                    <a:pt x="302617" y="664148"/>
                  </a:lnTo>
                  <a:lnTo>
                    <a:pt x="350139" y="667194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36410" y="5434076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298958" y="0"/>
                  </a:moveTo>
                  <a:lnTo>
                    <a:pt x="250467" y="3727"/>
                  </a:lnTo>
                  <a:lnTo>
                    <a:pt x="204467" y="14518"/>
                  </a:lnTo>
                  <a:lnTo>
                    <a:pt x="161573" y="31787"/>
                  </a:lnTo>
                  <a:lnTo>
                    <a:pt x="122401" y="54946"/>
                  </a:lnTo>
                  <a:lnTo>
                    <a:pt x="87566" y="83408"/>
                  </a:lnTo>
                  <a:lnTo>
                    <a:pt x="57684" y="116588"/>
                  </a:lnTo>
                  <a:lnTo>
                    <a:pt x="33371" y="153899"/>
                  </a:lnTo>
                  <a:lnTo>
                    <a:pt x="15242" y="194753"/>
                  </a:lnTo>
                  <a:lnTo>
                    <a:pt x="3913" y="238564"/>
                  </a:lnTo>
                  <a:lnTo>
                    <a:pt x="0" y="284746"/>
                  </a:lnTo>
                  <a:lnTo>
                    <a:pt x="3913" y="330935"/>
                  </a:lnTo>
                  <a:lnTo>
                    <a:pt x="15242" y="374751"/>
                  </a:lnTo>
                  <a:lnTo>
                    <a:pt x="33371" y="415608"/>
                  </a:lnTo>
                  <a:lnTo>
                    <a:pt x="57684" y="452920"/>
                  </a:lnTo>
                  <a:lnTo>
                    <a:pt x="87566" y="486100"/>
                  </a:lnTo>
                  <a:lnTo>
                    <a:pt x="122401" y="514562"/>
                  </a:lnTo>
                  <a:lnTo>
                    <a:pt x="161573" y="537720"/>
                  </a:lnTo>
                  <a:lnTo>
                    <a:pt x="204467" y="554988"/>
                  </a:lnTo>
                  <a:lnTo>
                    <a:pt x="250467" y="565778"/>
                  </a:lnTo>
                  <a:lnTo>
                    <a:pt x="298958" y="569506"/>
                  </a:lnTo>
                  <a:lnTo>
                    <a:pt x="347444" y="565778"/>
                  </a:lnTo>
                  <a:lnTo>
                    <a:pt x="393434" y="554988"/>
                  </a:lnTo>
                  <a:lnTo>
                    <a:pt x="436314" y="537720"/>
                  </a:lnTo>
                  <a:lnTo>
                    <a:pt x="475469" y="514562"/>
                  </a:lnTo>
                  <a:lnTo>
                    <a:pt x="510285" y="486100"/>
                  </a:lnTo>
                  <a:lnTo>
                    <a:pt x="540149" y="452920"/>
                  </a:lnTo>
                  <a:lnTo>
                    <a:pt x="564445" y="415608"/>
                  </a:lnTo>
                  <a:lnTo>
                    <a:pt x="582560" y="374751"/>
                  </a:lnTo>
                  <a:lnTo>
                    <a:pt x="593879" y="330935"/>
                  </a:lnTo>
                  <a:lnTo>
                    <a:pt x="597789" y="284746"/>
                  </a:lnTo>
                  <a:lnTo>
                    <a:pt x="593879" y="238564"/>
                  </a:lnTo>
                  <a:lnTo>
                    <a:pt x="582560" y="194753"/>
                  </a:lnTo>
                  <a:lnTo>
                    <a:pt x="564445" y="153899"/>
                  </a:lnTo>
                  <a:lnTo>
                    <a:pt x="540149" y="116588"/>
                  </a:lnTo>
                  <a:lnTo>
                    <a:pt x="510286" y="83408"/>
                  </a:lnTo>
                  <a:lnTo>
                    <a:pt x="475469" y="54946"/>
                  </a:lnTo>
                  <a:lnTo>
                    <a:pt x="436314" y="31787"/>
                  </a:lnTo>
                  <a:lnTo>
                    <a:pt x="393434" y="14518"/>
                  </a:lnTo>
                  <a:lnTo>
                    <a:pt x="347444" y="3727"/>
                  </a:lnTo>
                  <a:lnTo>
                    <a:pt x="2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09359" y="6121717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4">
                  <a:moveTo>
                    <a:pt x="350266" y="0"/>
                  </a:moveTo>
                  <a:lnTo>
                    <a:pt x="302742" y="3045"/>
                  </a:lnTo>
                  <a:lnTo>
                    <a:pt x="257160" y="11917"/>
                  </a:lnTo>
                  <a:lnTo>
                    <a:pt x="213937" y="26217"/>
                  </a:lnTo>
                  <a:lnTo>
                    <a:pt x="173491" y="45548"/>
                  </a:lnTo>
                  <a:lnTo>
                    <a:pt x="136239" y="69513"/>
                  </a:lnTo>
                  <a:lnTo>
                    <a:pt x="102600" y="97713"/>
                  </a:lnTo>
                  <a:lnTo>
                    <a:pt x="72990" y="129753"/>
                  </a:lnTo>
                  <a:lnTo>
                    <a:pt x="47827" y="165233"/>
                  </a:lnTo>
                  <a:lnTo>
                    <a:pt x="27529" y="203757"/>
                  </a:lnTo>
                  <a:lnTo>
                    <a:pt x="12513" y="244927"/>
                  </a:lnTo>
                  <a:lnTo>
                    <a:pt x="3198" y="288346"/>
                  </a:lnTo>
                  <a:lnTo>
                    <a:pt x="0" y="333616"/>
                  </a:lnTo>
                  <a:lnTo>
                    <a:pt x="3198" y="378886"/>
                  </a:lnTo>
                  <a:lnTo>
                    <a:pt x="12513" y="422304"/>
                  </a:lnTo>
                  <a:lnTo>
                    <a:pt x="27529" y="463474"/>
                  </a:lnTo>
                  <a:lnTo>
                    <a:pt x="47827" y="501997"/>
                  </a:lnTo>
                  <a:lnTo>
                    <a:pt x="72990" y="537477"/>
                  </a:lnTo>
                  <a:lnTo>
                    <a:pt x="102600" y="569516"/>
                  </a:lnTo>
                  <a:lnTo>
                    <a:pt x="136239" y="597716"/>
                  </a:lnTo>
                  <a:lnTo>
                    <a:pt x="173491" y="621680"/>
                  </a:lnTo>
                  <a:lnTo>
                    <a:pt x="213937" y="641011"/>
                  </a:lnTo>
                  <a:lnTo>
                    <a:pt x="257160" y="655310"/>
                  </a:lnTo>
                  <a:lnTo>
                    <a:pt x="302742" y="664182"/>
                  </a:lnTo>
                  <a:lnTo>
                    <a:pt x="350266" y="667227"/>
                  </a:lnTo>
                  <a:lnTo>
                    <a:pt x="35026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66382" y="1759457"/>
              <a:ext cx="2572385" cy="4980305"/>
            </a:xfrm>
            <a:custGeom>
              <a:avLst/>
              <a:gdLst/>
              <a:ahLst/>
              <a:cxnLst/>
              <a:rect l="l" t="t" r="r" b="b"/>
              <a:pathLst>
                <a:path w="2572384" h="4980305">
                  <a:moveTo>
                    <a:pt x="597789" y="4695304"/>
                  </a:moveTo>
                  <a:lnTo>
                    <a:pt x="593864" y="4649127"/>
                  </a:lnTo>
                  <a:lnTo>
                    <a:pt x="582536" y="4605312"/>
                  </a:lnTo>
                  <a:lnTo>
                    <a:pt x="564413" y="4564443"/>
                  </a:lnTo>
                  <a:lnTo>
                    <a:pt x="540092" y="4527143"/>
                  </a:lnTo>
                  <a:lnTo>
                    <a:pt x="510222" y="4493958"/>
                  </a:lnTo>
                  <a:lnTo>
                    <a:pt x="475386" y="4465498"/>
                  </a:lnTo>
                  <a:lnTo>
                    <a:pt x="436206" y="4442333"/>
                  </a:lnTo>
                  <a:lnTo>
                    <a:pt x="393319" y="4425073"/>
                  </a:lnTo>
                  <a:lnTo>
                    <a:pt x="347319" y="4414278"/>
                  </a:lnTo>
                  <a:lnTo>
                    <a:pt x="298831" y="4410545"/>
                  </a:lnTo>
                  <a:lnTo>
                    <a:pt x="250342" y="4414278"/>
                  </a:lnTo>
                  <a:lnTo>
                    <a:pt x="204343" y="4425073"/>
                  </a:lnTo>
                  <a:lnTo>
                    <a:pt x="161467" y="4442333"/>
                  </a:lnTo>
                  <a:lnTo>
                    <a:pt x="122313" y="4465498"/>
                  </a:lnTo>
                  <a:lnTo>
                    <a:pt x="87503" y="4493958"/>
                  </a:lnTo>
                  <a:lnTo>
                    <a:pt x="57632" y="4527131"/>
                  </a:lnTo>
                  <a:lnTo>
                    <a:pt x="33337" y="4564443"/>
                  </a:lnTo>
                  <a:lnTo>
                    <a:pt x="15227" y="4605312"/>
                  </a:lnTo>
                  <a:lnTo>
                    <a:pt x="3898" y="4649127"/>
                  </a:lnTo>
                  <a:lnTo>
                    <a:pt x="0" y="4695304"/>
                  </a:lnTo>
                  <a:lnTo>
                    <a:pt x="3898" y="4741494"/>
                  </a:lnTo>
                  <a:lnTo>
                    <a:pt x="15227" y="4785309"/>
                  </a:lnTo>
                  <a:lnTo>
                    <a:pt x="33337" y="4826178"/>
                  </a:lnTo>
                  <a:lnTo>
                    <a:pt x="57632" y="4863490"/>
                  </a:lnTo>
                  <a:lnTo>
                    <a:pt x="87503" y="4896663"/>
                  </a:lnTo>
                  <a:lnTo>
                    <a:pt x="122313" y="4925123"/>
                  </a:lnTo>
                  <a:lnTo>
                    <a:pt x="161467" y="4948288"/>
                  </a:lnTo>
                  <a:lnTo>
                    <a:pt x="204343" y="4965547"/>
                  </a:lnTo>
                  <a:lnTo>
                    <a:pt x="250342" y="4976342"/>
                  </a:lnTo>
                  <a:lnTo>
                    <a:pt x="298831" y="4980076"/>
                  </a:lnTo>
                  <a:lnTo>
                    <a:pt x="347319" y="4976342"/>
                  </a:lnTo>
                  <a:lnTo>
                    <a:pt x="393319" y="4965547"/>
                  </a:lnTo>
                  <a:lnTo>
                    <a:pt x="436206" y="4948288"/>
                  </a:lnTo>
                  <a:lnTo>
                    <a:pt x="475386" y="4925123"/>
                  </a:lnTo>
                  <a:lnTo>
                    <a:pt x="510222" y="4896663"/>
                  </a:lnTo>
                  <a:lnTo>
                    <a:pt x="540092" y="4863490"/>
                  </a:lnTo>
                  <a:lnTo>
                    <a:pt x="564413" y="4826178"/>
                  </a:lnTo>
                  <a:lnTo>
                    <a:pt x="582536" y="4785309"/>
                  </a:lnTo>
                  <a:lnTo>
                    <a:pt x="593864" y="4741494"/>
                  </a:lnTo>
                  <a:lnTo>
                    <a:pt x="597789" y="4695304"/>
                  </a:lnTo>
                  <a:close/>
                </a:path>
                <a:path w="2572384" h="4980305">
                  <a:moveTo>
                    <a:pt x="2572131" y="1059688"/>
                  </a:moveTo>
                  <a:lnTo>
                    <a:pt x="2405634" y="844042"/>
                  </a:lnTo>
                  <a:lnTo>
                    <a:pt x="2405634" y="951865"/>
                  </a:lnTo>
                  <a:lnTo>
                    <a:pt x="2239137" y="951865"/>
                  </a:lnTo>
                  <a:lnTo>
                    <a:pt x="2239137" y="1167511"/>
                  </a:lnTo>
                  <a:lnTo>
                    <a:pt x="2405634" y="1167511"/>
                  </a:lnTo>
                  <a:lnTo>
                    <a:pt x="2405634" y="1275334"/>
                  </a:lnTo>
                  <a:lnTo>
                    <a:pt x="2572131" y="1059688"/>
                  </a:lnTo>
                  <a:close/>
                </a:path>
                <a:path w="2572384" h="4980305">
                  <a:moveTo>
                    <a:pt x="2572131" y="215646"/>
                  </a:moveTo>
                  <a:lnTo>
                    <a:pt x="2405634" y="0"/>
                  </a:lnTo>
                  <a:lnTo>
                    <a:pt x="2405634" y="107823"/>
                  </a:lnTo>
                  <a:lnTo>
                    <a:pt x="2239137" y="107823"/>
                  </a:lnTo>
                  <a:lnTo>
                    <a:pt x="2239137" y="323469"/>
                  </a:lnTo>
                  <a:lnTo>
                    <a:pt x="2405634" y="323469"/>
                  </a:lnTo>
                  <a:lnTo>
                    <a:pt x="2405634" y="431292"/>
                  </a:lnTo>
                  <a:lnTo>
                    <a:pt x="2572131" y="215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93789" y="2257044"/>
              <a:ext cx="882650" cy="777875"/>
            </a:xfrm>
            <a:custGeom>
              <a:avLst/>
              <a:gdLst/>
              <a:ahLst/>
              <a:cxnLst/>
              <a:rect l="l" t="t" r="r" b="b"/>
              <a:pathLst>
                <a:path w="882650" h="777875">
                  <a:moveTo>
                    <a:pt x="493649" y="0"/>
                  </a:moveTo>
                  <a:lnTo>
                    <a:pt x="0" y="0"/>
                  </a:lnTo>
                  <a:lnTo>
                    <a:pt x="0" y="777747"/>
                  </a:lnTo>
                  <a:lnTo>
                    <a:pt x="493649" y="777747"/>
                  </a:lnTo>
                  <a:lnTo>
                    <a:pt x="542426" y="774717"/>
                  </a:lnTo>
                  <a:lnTo>
                    <a:pt x="589395" y="765870"/>
                  </a:lnTo>
                  <a:lnTo>
                    <a:pt x="634193" y="751570"/>
                  </a:lnTo>
                  <a:lnTo>
                    <a:pt x="676455" y="732182"/>
                  </a:lnTo>
                  <a:lnTo>
                    <a:pt x="715815" y="708071"/>
                  </a:lnTo>
                  <a:lnTo>
                    <a:pt x="751910" y="679600"/>
                  </a:lnTo>
                  <a:lnTo>
                    <a:pt x="784375" y="647135"/>
                  </a:lnTo>
                  <a:lnTo>
                    <a:pt x="812846" y="611040"/>
                  </a:lnTo>
                  <a:lnTo>
                    <a:pt x="836957" y="571680"/>
                  </a:lnTo>
                  <a:lnTo>
                    <a:pt x="856345" y="529418"/>
                  </a:lnTo>
                  <a:lnTo>
                    <a:pt x="870645" y="484620"/>
                  </a:lnTo>
                  <a:lnTo>
                    <a:pt x="879492" y="437651"/>
                  </a:lnTo>
                  <a:lnTo>
                    <a:pt x="882522" y="388873"/>
                  </a:lnTo>
                  <a:lnTo>
                    <a:pt x="879492" y="340096"/>
                  </a:lnTo>
                  <a:lnTo>
                    <a:pt x="870645" y="293127"/>
                  </a:lnTo>
                  <a:lnTo>
                    <a:pt x="856345" y="248329"/>
                  </a:lnTo>
                  <a:lnTo>
                    <a:pt x="836957" y="206067"/>
                  </a:lnTo>
                  <a:lnTo>
                    <a:pt x="812846" y="166707"/>
                  </a:lnTo>
                  <a:lnTo>
                    <a:pt x="784375" y="130612"/>
                  </a:lnTo>
                  <a:lnTo>
                    <a:pt x="751910" y="98147"/>
                  </a:lnTo>
                  <a:lnTo>
                    <a:pt x="715815" y="69676"/>
                  </a:lnTo>
                  <a:lnTo>
                    <a:pt x="676455" y="45565"/>
                  </a:lnTo>
                  <a:lnTo>
                    <a:pt x="634193" y="26177"/>
                  </a:lnTo>
                  <a:lnTo>
                    <a:pt x="589395" y="11877"/>
                  </a:lnTo>
                  <a:lnTo>
                    <a:pt x="542426" y="3030"/>
                  </a:lnTo>
                  <a:lnTo>
                    <a:pt x="49364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60654" y="1536750"/>
              <a:ext cx="454025" cy="398780"/>
            </a:xfrm>
            <a:custGeom>
              <a:avLst/>
              <a:gdLst/>
              <a:ahLst/>
              <a:cxnLst/>
              <a:rect l="l" t="t" r="r" b="b"/>
              <a:pathLst>
                <a:path w="454025" h="398780">
                  <a:moveTo>
                    <a:pt x="266623" y="212572"/>
                  </a:moveTo>
                  <a:lnTo>
                    <a:pt x="186893" y="212572"/>
                  </a:lnTo>
                  <a:lnTo>
                    <a:pt x="186893" y="239141"/>
                  </a:lnTo>
                  <a:lnTo>
                    <a:pt x="266623" y="239141"/>
                  </a:lnTo>
                  <a:lnTo>
                    <a:pt x="266623" y="212572"/>
                  </a:lnTo>
                  <a:close/>
                </a:path>
                <a:path w="454025" h="398780">
                  <a:moveTo>
                    <a:pt x="430657" y="53149"/>
                  </a:moveTo>
                  <a:lnTo>
                    <a:pt x="319760" y="53149"/>
                  </a:lnTo>
                  <a:lnTo>
                    <a:pt x="319760" y="39865"/>
                  </a:lnTo>
                  <a:lnTo>
                    <a:pt x="317080" y="26581"/>
                  </a:lnTo>
                  <a:lnTo>
                    <a:pt x="316623" y="24358"/>
                  </a:lnTo>
                  <a:lnTo>
                    <a:pt x="308076" y="11696"/>
                  </a:lnTo>
                  <a:lnTo>
                    <a:pt x="295402" y="3136"/>
                  </a:lnTo>
                  <a:lnTo>
                    <a:pt x="293192" y="2692"/>
                  </a:lnTo>
                  <a:lnTo>
                    <a:pt x="293192" y="32537"/>
                  </a:lnTo>
                  <a:lnTo>
                    <a:pt x="293192" y="53149"/>
                  </a:lnTo>
                  <a:lnTo>
                    <a:pt x="160324" y="53149"/>
                  </a:lnTo>
                  <a:lnTo>
                    <a:pt x="160324" y="32537"/>
                  </a:lnTo>
                  <a:lnTo>
                    <a:pt x="166281" y="26581"/>
                  </a:lnTo>
                  <a:lnTo>
                    <a:pt x="287235" y="26581"/>
                  </a:lnTo>
                  <a:lnTo>
                    <a:pt x="293192" y="32537"/>
                  </a:lnTo>
                  <a:lnTo>
                    <a:pt x="293192" y="2692"/>
                  </a:lnTo>
                  <a:lnTo>
                    <a:pt x="279908" y="0"/>
                  </a:lnTo>
                  <a:lnTo>
                    <a:pt x="173609" y="0"/>
                  </a:lnTo>
                  <a:lnTo>
                    <a:pt x="158115" y="3136"/>
                  </a:lnTo>
                  <a:lnTo>
                    <a:pt x="145440" y="11696"/>
                  </a:lnTo>
                  <a:lnTo>
                    <a:pt x="136893" y="24358"/>
                  </a:lnTo>
                  <a:lnTo>
                    <a:pt x="133756" y="39865"/>
                  </a:lnTo>
                  <a:lnTo>
                    <a:pt x="133756" y="53149"/>
                  </a:lnTo>
                  <a:lnTo>
                    <a:pt x="22860" y="53149"/>
                  </a:lnTo>
                  <a:lnTo>
                    <a:pt x="74790" y="208927"/>
                  </a:lnTo>
                  <a:lnTo>
                    <a:pt x="79857" y="212572"/>
                  </a:lnTo>
                  <a:lnTo>
                    <a:pt x="160324" y="212572"/>
                  </a:lnTo>
                  <a:lnTo>
                    <a:pt x="160324" y="191947"/>
                  </a:lnTo>
                  <a:lnTo>
                    <a:pt x="166268" y="186004"/>
                  </a:lnTo>
                  <a:lnTo>
                    <a:pt x="287248" y="186004"/>
                  </a:lnTo>
                  <a:lnTo>
                    <a:pt x="293192" y="191947"/>
                  </a:lnTo>
                  <a:lnTo>
                    <a:pt x="293192" y="212572"/>
                  </a:lnTo>
                  <a:lnTo>
                    <a:pt x="373659" y="212572"/>
                  </a:lnTo>
                  <a:lnTo>
                    <a:pt x="378726" y="208927"/>
                  </a:lnTo>
                  <a:lnTo>
                    <a:pt x="386372" y="186004"/>
                  </a:lnTo>
                  <a:lnTo>
                    <a:pt x="430657" y="53149"/>
                  </a:lnTo>
                  <a:close/>
                </a:path>
                <a:path w="454025" h="398780">
                  <a:moveTo>
                    <a:pt x="453517" y="68580"/>
                  </a:moveTo>
                  <a:lnTo>
                    <a:pt x="405739" y="211899"/>
                  </a:lnTo>
                  <a:lnTo>
                    <a:pt x="367931" y="239141"/>
                  </a:lnTo>
                  <a:lnTo>
                    <a:pt x="293192" y="239141"/>
                  </a:lnTo>
                  <a:lnTo>
                    <a:pt x="293192" y="259778"/>
                  </a:lnTo>
                  <a:lnTo>
                    <a:pt x="287248" y="265722"/>
                  </a:lnTo>
                  <a:lnTo>
                    <a:pt x="166268" y="265722"/>
                  </a:lnTo>
                  <a:lnTo>
                    <a:pt x="160324" y="259778"/>
                  </a:lnTo>
                  <a:lnTo>
                    <a:pt x="160324" y="239141"/>
                  </a:lnTo>
                  <a:lnTo>
                    <a:pt x="85585" y="239141"/>
                  </a:lnTo>
                  <a:lnTo>
                    <a:pt x="47777" y="211899"/>
                  </a:lnTo>
                  <a:lnTo>
                    <a:pt x="0" y="68567"/>
                  </a:lnTo>
                  <a:lnTo>
                    <a:pt x="0" y="358711"/>
                  </a:lnTo>
                  <a:lnTo>
                    <a:pt x="3136" y="374218"/>
                  </a:lnTo>
                  <a:lnTo>
                    <a:pt x="11684" y="386892"/>
                  </a:lnTo>
                  <a:lnTo>
                    <a:pt x="24358" y="395439"/>
                  </a:lnTo>
                  <a:lnTo>
                    <a:pt x="39865" y="398576"/>
                  </a:lnTo>
                  <a:lnTo>
                    <a:pt x="413664" y="398576"/>
                  </a:lnTo>
                  <a:lnTo>
                    <a:pt x="429158" y="395439"/>
                  </a:lnTo>
                  <a:lnTo>
                    <a:pt x="441833" y="386892"/>
                  </a:lnTo>
                  <a:lnTo>
                    <a:pt x="450380" y="374218"/>
                  </a:lnTo>
                  <a:lnTo>
                    <a:pt x="453517" y="358711"/>
                  </a:lnTo>
                  <a:lnTo>
                    <a:pt x="453517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9645" y="2531573"/>
              <a:ext cx="160739" cy="1554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98500" y="2378036"/>
              <a:ext cx="422275" cy="477520"/>
            </a:xfrm>
            <a:custGeom>
              <a:avLst/>
              <a:gdLst/>
              <a:ahLst/>
              <a:cxnLst/>
              <a:rect l="l" t="t" r="r" b="b"/>
              <a:pathLst>
                <a:path w="422275" h="477519">
                  <a:moveTo>
                    <a:pt x="62903" y="153606"/>
                  </a:moveTo>
                  <a:lnTo>
                    <a:pt x="61264" y="153606"/>
                  </a:lnTo>
                  <a:lnTo>
                    <a:pt x="61264" y="152336"/>
                  </a:lnTo>
                  <a:lnTo>
                    <a:pt x="51943" y="152336"/>
                  </a:lnTo>
                  <a:lnTo>
                    <a:pt x="51943" y="151066"/>
                  </a:lnTo>
                  <a:lnTo>
                    <a:pt x="44272" y="151066"/>
                  </a:lnTo>
                  <a:lnTo>
                    <a:pt x="44272" y="148526"/>
                  </a:lnTo>
                  <a:lnTo>
                    <a:pt x="37172" y="148526"/>
                  </a:lnTo>
                  <a:lnTo>
                    <a:pt x="37172" y="145986"/>
                  </a:lnTo>
                  <a:lnTo>
                    <a:pt x="34950" y="145986"/>
                  </a:lnTo>
                  <a:lnTo>
                    <a:pt x="34950" y="308533"/>
                  </a:lnTo>
                  <a:lnTo>
                    <a:pt x="62903" y="308533"/>
                  </a:lnTo>
                  <a:lnTo>
                    <a:pt x="62903" y="153606"/>
                  </a:lnTo>
                  <a:close/>
                </a:path>
                <a:path w="422275" h="477519">
                  <a:moveTo>
                    <a:pt x="388061" y="146354"/>
                  </a:moveTo>
                  <a:lnTo>
                    <a:pt x="381457" y="148983"/>
                  </a:lnTo>
                  <a:lnTo>
                    <a:pt x="374573" y="151003"/>
                  </a:lnTo>
                  <a:lnTo>
                    <a:pt x="367449" y="152400"/>
                  </a:lnTo>
                  <a:lnTo>
                    <a:pt x="360108" y="153123"/>
                  </a:lnTo>
                  <a:lnTo>
                    <a:pt x="360108" y="309041"/>
                  </a:lnTo>
                  <a:lnTo>
                    <a:pt x="388061" y="309041"/>
                  </a:lnTo>
                  <a:lnTo>
                    <a:pt x="388061" y="146354"/>
                  </a:lnTo>
                  <a:close/>
                </a:path>
                <a:path w="422275" h="477519">
                  <a:moveTo>
                    <a:pt x="406133" y="6261"/>
                  </a:moveTo>
                  <a:lnTo>
                    <a:pt x="399884" y="0"/>
                  </a:lnTo>
                  <a:lnTo>
                    <a:pt x="23126" y="0"/>
                  </a:lnTo>
                  <a:lnTo>
                    <a:pt x="16865" y="6261"/>
                  </a:lnTo>
                  <a:lnTo>
                    <a:pt x="16865" y="75184"/>
                  </a:lnTo>
                  <a:lnTo>
                    <a:pt x="20802" y="94665"/>
                  </a:lnTo>
                  <a:lnTo>
                    <a:pt x="31559" y="110591"/>
                  </a:lnTo>
                  <a:lnTo>
                    <a:pt x="47485" y="121348"/>
                  </a:lnTo>
                  <a:lnTo>
                    <a:pt x="66967" y="125285"/>
                  </a:lnTo>
                  <a:lnTo>
                    <a:pt x="77317" y="124206"/>
                  </a:lnTo>
                  <a:lnTo>
                    <a:pt x="86944" y="121132"/>
                  </a:lnTo>
                  <a:lnTo>
                    <a:pt x="95605" y="116268"/>
                  </a:lnTo>
                  <a:lnTo>
                    <a:pt x="103111" y="109842"/>
                  </a:lnTo>
                  <a:lnTo>
                    <a:pt x="110604" y="116268"/>
                  </a:lnTo>
                  <a:lnTo>
                    <a:pt x="119278" y="121132"/>
                  </a:lnTo>
                  <a:lnTo>
                    <a:pt x="128892" y="124206"/>
                  </a:lnTo>
                  <a:lnTo>
                    <a:pt x="139242" y="125285"/>
                  </a:lnTo>
                  <a:lnTo>
                    <a:pt x="149593" y="124206"/>
                  </a:lnTo>
                  <a:lnTo>
                    <a:pt x="159207" y="121132"/>
                  </a:lnTo>
                  <a:lnTo>
                    <a:pt x="167868" y="116268"/>
                  </a:lnTo>
                  <a:lnTo>
                    <a:pt x="175374" y="109842"/>
                  </a:lnTo>
                  <a:lnTo>
                    <a:pt x="182880" y="116268"/>
                  </a:lnTo>
                  <a:lnTo>
                    <a:pt x="191541" y="121132"/>
                  </a:lnTo>
                  <a:lnTo>
                    <a:pt x="201155" y="124206"/>
                  </a:lnTo>
                  <a:lnTo>
                    <a:pt x="211505" y="125285"/>
                  </a:lnTo>
                  <a:lnTo>
                    <a:pt x="221856" y="124206"/>
                  </a:lnTo>
                  <a:lnTo>
                    <a:pt x="231470" y="121132"/>
                  </a:lnTo>
                  <a:lnTo>
                    <a:pt x="240131" y="116268"/>
                  </a:lnTo>
                  <a:lnTo>
                    <a:pt x="247637" y="109842"/>
                  </a:lnTo>
                  <a:lnTo>
                    <a:pt x="255143" y="116268"/>
                  </a:lnTo>
                  <a:lnTo>
                    <a:pt x="263804" y="121132"/>
                  </a:lnTo>
                  <a:lnTo>
                    <a:pt x="273418" y="124206"/>
                  </a:lnTo>
                  <a:lnTo>
                    <a:pt x="283768" y="125285"/>
                  </a:lnTo>
                  <a:lnTo>
                    <a:pt x="294119" y="124206"/>
                  </a:lnTo>
                  <a:lnTo>
                    <a:pt x="303733" y="121132"/>
                  </a:lnTo>
                  <a:lnTo>
                    <a:pt x="312394" y="116268"/>
                  </a:lnTo>
                  <a:lnTo>
                    <a:pt x="319900" y="109842"/>
                  </a:lnTo>
                  <a:lnTo>
                    <a:pt x="327406" y="116268"/>
                  </a:lnTo>
                  <a:lnTo>
                    <a:pt x="336067" y="121132"/>
                  </a:lnTo>
                  <a:lnTo>
                    <a:pt x="345681" y="124206"/>
                  </a:lnTo>
                  <a:lnTo>
                    <a:pt x="356031" y="125285"/>
                  </a:lnTo>
                  <a:lnTo>
                    <a:pt x="375513" y="121348"/>
                  </a:lnTo>
                  <a:lnTo>
                    <a:pt x="391452" y="110591"/>
                  </a:lnTo>
                  <a:lnTo>
                    <a:pt x="402196" y="94665"/>
                  </a:lnTo>
                  <a:lnTo>
                    <a:pt x="406133" y="75184"/>
                  </a:lnTo>
                  <a:lnTo>
                    <a:pt x="406133" y="6261"/>
                  </a:lnTo>
                  <a:close/>
                </a:path>
                <a:path w="422275" h="477519">
                  <a:moveTo>
                    <a:pt x="422021" y="343535"/>
                  </a:moveTo>
                  <a:lnTo>
                    <a:pt x="415759" y="337273"/>
                  </a:lnTo>
                  <a:lnTo>
                    <a:pt x="332155" y="337273"/>
                  </a:lnTo>
                  <a:lnTo>
                    <a:pt x="332155" y="399440"/>
                  </a:lnTo>
                  <a:lnTo>
                    <a:pt x="332155" y="414858"/>
                  </a:lnTo>
                  <a:lnTo>
                    <a:pt x="325894" y="421119"/>
                  </a:lnTo>
                  <a:lnTo>
                    <a:pt x="97116" y="421119"/>
                  </a:lnTo>
                  <a:lnTo>
                    <a:pt x="90855" y="414858"/>
                  </a:lnTo>
                  <a:lnTo>
                    <a:pt x="90855" y="399440"/>
                  </a:lnTo>
                  <a:lnTo>
                    <a:pt x="97116" y="393179"/>
                  </a:lnTo>
                  <a:lnTo>
                    <a:pt x="325894" y="393179"/>
                  </a:lnTo>
                  <a:lnTo>
                    <a:pt x="332155" y="399440"/>
                  </a:lnTo>
                  <a:lnTo>
                    <a:pt x="332155" y="337273"/>
                  </a:lnTo>
                  <a:lnTo>
                    <a:pt x="6261" y="337273"/>
                  </a:lnTo>
                  <a:lnTo>
                    <a:pt x="0" y="343535"/>
                  </a:lnTo>
                  <a:lnTo>
                    <a:pt x="0" y="358965"/>
                  </a:lnTo>
                  <a:lnTo>
                    <a:pt x="6261" y="365226"/>
                  </a:lnTo>
                  <a:lnTo>
                    <a:pt x="34950" y="365226"/>
                  </a:lnTo>
                  <a:lnTo>
                    <a:pt x="34950" y="471157"/>
                  </a:lnTo>
                  <a:lnTo>
                    <a:pt x="41211" y="477024"/>
                  </a:lnTo>
                  <a:lnTo>
                    <a:pt x="381800" y="477024"/>
                  </a:lnTo>
                  <a:lnTo>
                    <a:pt x="388061" y="471157"/>
                  </a:lnTo>
                  <a:lnTo>
                    <a:pt x="388061" y="421119"/>
                  </a:lnTo>
                  <a:lnTo>
                    <a:pt x="388061" y="393179"/>
                  </a:lnTo>
                  <a:lnTo>
                    <a:pt x="388061" y="365226"/>
                  </a:lnTo>
                  <a:lnTo>
                    <a:pt x="415759" y="365226"/>
                  </a:lnTo>
                  <a:lnTo>
                    <a:pt x="422021" y="358965"/>
                  </a:lnTo>
                  <a:lnTo>
                    <a:pt x="422021" y="343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09359" y="6106033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4">
                  <a:moveTo>
                    <a:pt x="350266" y="0"/>
                  </a:moveTo>
                  <a:lnTo>
                    <a:pt x="302742" y="3045"/>
                  </a:lnTo>
                  <a:lnTo>
                    <a:pt x="257160" y="11917"/>
                  </a:lnTo>
                  <a:lnTo>
                    <a:pt x="213937" y="26217"/>
                  </a:lnTo>
                  <a:lnTo>
                    <a:pt x="173491" y="45548"/>
                  </a:lnTo>
                  <a:lnTo>
                    <a:pt x="136239" y="69513"/>
                  </a:lnTo>
                  <a:lnTo>
                    <a:pt x="102600" y="97713"/>
                  </a:lnTo>
                  <a:lnTo>
                    <a:pt x="72990" y="129753"/>
                  </a:lnTo>
                  <a:lnTo>
                    <a:pt x="47827" y="165233"/>
                  </a:lnTo>
                  <a:lnTo>
                    <a:pt x="27529" y="203757"/>
                  </a:lnTo>
                  <a:lnTo>
                    <a:pt x="12513" y="244927"/>
                  </a:lnTo>
                  <a:lnTo>
                    <a:pt x="3198" y="288346"/>
                  </a:lnTo>
                  <a:lnTo>
                    <a:pt x="0" y="333616"/>
                  </a:lnTo>
                  <a:lnTo>
                    <a:pt x="3198" y="378886"/>
                  </a:lnTo>
                  <a:lnTo>
                    <a:pt x="12513" y="422304"/>
                  </a:lnTo>
                  <a:lnTo>
                    <a:pt x="27529" y="463474"/>
                  </a:lnTo>
                  <a:lnTo>
                    <a:pt x="47827" y="501998"/>
                  </a:lnTo>
                  <a:lnTo>
                    <a:pt x="72990" y="537478"/>
                  </a:lnTo>
                  <a:lnTo>
                    <a:pt x="102600" y="569517"/>
                  </a:lnTo>
                  <a:lnTo>
                    <a:pt x="136239" y="597717"/>
                  </a:lnTo>
                  <a:lnTo>
                    <a:pt x="173491" y="621682"/>
                  </a:lnTo>
                  <a:lnTo>
                    <a:pt x="213937" y="641013"/>
                  </a:lnTo>
                  <a:lnTo>
                    <a:pt x="257160" y="655313"/>
                  </a:lnTo>
                  <a:lnTo>
                    <a:pt x="302742" y="664184"/>
                  </a:lnTo>
                  <a:lnTo>
                    <a:pt x="350266" y="667230"/>
                  </a:lnTo>
                  <a:lnTo>
                    <a:pt x="35026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66382" y="6154318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298831" y="0"/>
                  </a:moveTo>
                  <a:lnTo>
                    <a:pt x="250344" y="3727"/>
                  </a:lnTo>
                  <a:lnTo>
                    <a:pt x="204354" y="14517"/>
                  </a:lnTo>
                  <a:lnTo>
                    <a:pt x="161474" y="31785"/>
                  </a:lnTo>
                  <a:lnTo>
                    <a:pt x="122319" y="54943"/>
                  </a:lnTo>
                  <a:lnTo>
                    <a:pt x="87503" y="83405"/>
                  </a:lnTo>
                  <a:lnTo>
                    <a:pt x="57639" y="116586"/>
                  </a:lnTo>
                  <a:lnTo>
                    <a:pt x="33343" y="153897"/>
                  </a:lnTo>
                  <a:lnTo>
                    <a:pt x="15228" y="194755"/>
                  </a:lnTo>
                  <a:lnTo>
                    <a:pt x="3909" y="238570"/>
                  </a:lnTo>
                  <a:lnTo>
                    <a:pt x="0" y="284759"/>
                  </a:lnTo>
                  <a:lnTo>
                    <a:pt x="3909" y="330947"/>
                  </a:lnTo>
                  <a:lnTo>
                    <a:pt x="15228" y="374763"/>
                  </a:lnTo>
                  <a:lnTo>
                    <a:pt x="33343" y="415620"/>
                  </a:lnTo>
                  <a:lnTo>
                    <a:pt x="57639" y="452932"/>
                  </a:lnTo>
                  <a:lnTo>
                    <a:pt x="87503" y="486113"/>
                  </a:lnTo>
                  <a:lnTo>
                    <a:pt x="122319" y="514575"/>
                  </a:lnTo>
                  <a:lnTo>
                    <a:pt x="161474" y="537733"/>
                  </a:lnTo>
                  <a:lnTo>
                    <a:pt x="204354" y="555001"/>
                  </a:lnTo>
                  <a:lnTo>
                    <a:pt x="250344" y="565791"/>
                  </a:lnTo>
                  <a:lnTo>
                    <a:pt x="298831" y="569518"/>
                  </a:lnTo>
                  <a:lnTo>
                    <a:pt x="347321" y="565791"/>
                  </a:lnTo>
                  <a:lnTo>
                    <a:pt x="393321" y="555001"/>
                  </a:lnTo>
                  <a:lnTo>
                    <a:pt x="436215" y="537733"/>
                  </a:lnTo>
                  <a:lnTo>
                    <a:pt x="475387" y="514575"/>
                  </a:lnTo>
                  <a:lnTo>
                    <a:pt x="510222" y="486113"/>
                  </a:lnTo>
                  <a:lnTo>
                    <a:pt x="540104" y="452932"/>
                  </a:lnTo>
                  <a:lnTo>
                    <a:pt x="564417" y="415620"/>
                  </a:lnTo>
                  <a:lnTo>
                    <a:pt x="582546" y="374763"/>
                  </a:lnTo>
                  <a:lnTo>
                    <a:pt x="593875" y="330947"/>
                  </a:lnTo>
                  <a:lnTo>
                    <a:pt x="597789" y="284759"/>
                  </a:lnTo>
                  <a:lnTo>
                    <a:pt x="593875" y="238570"/>
                  </a:lnTo>
                  <a:lnTo>
                    <a:pt x="582546" y="194755"/>
                  </a:lnTo>
                  <a:lnTo>
                    <a:pt x="564417" y="153897"/>
                  </a:lnTo>
                  <a:lnTo>
                    <a:pt x="540104" y="116586"/>
                  </a:lnTo>
                  <a:lnTo>
                    <a:pt x="510222" y="83405"/>
                  </a:lnTo>
                  <a:lnTo>
                    <a:pt x="475387" y="54943"/>
                  </a:lnTo>
                  <a:lnTo>
                    <a:pt x="436215" y="31785"/>
                  </a:lnTo>
                  <a:lnTo>
                    <a:pt x="393321" y="14517"/>
                  </a:lnTo>
                  <a:lnTo>
                    <a:pt x="347321" y="3727"/>
                  </a:lnTo>
                  <a:lnTo>
                    <a:pt x="298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408" y="6256157"/>
              <a:ext cx="325767" cy="35405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823202" y="5353050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5">
                  <a:moveTo>
                    <a:pt x="350266" y="0"/>
                  </a:moveTo>
                  <a:lnTo>
                    <a:pt x="302742" y="3045"/>
                  </a:lnTo>
                  <a:lnTo>
                    <a:pt x="257160" y="11916"/>
                  </a:lnTo>
                  <a:lnTo>
                    <a:pt x="213937" y="26215"/>
                  </a:lnTo>
                  <a:lnTo>
                    <a:pt x="173491" y="45545"/>
                  </a:lnTo>
                  <a:lnTo>
                    <a:pt x="136239" y="69509"/>
                  </a:lnTo>
                  <a:lnTo>
                    <a:pt x="102600" y="97709"/>
                  </a:lnTo>
                  <a:lnTo>
                    <a:pt x="72990" y="129747"/>
                  </a:lnTo>
                  <a:lnTo>
                    <a:pt x="47827" y="165227"/>
                  </a:lnTo>
                  <a:lnTo>
                    <a:pt x="27529" y="203752"/>
                  </a:lnTo>
                  <a:lnTo>
                    <a:pt x="12513" y="244923"/>
                  </a:lnTo>
                  <a:lnTo>
                    <a:pt x="3198" y="288343"/>
                  </a:lnTo>
                  <a:lnTo>
                    <a:pt x="0" y="333616"/>
                  </a:lnTo>
                  <a:lnTo>
                    <a:pt x="3198" y="378886"/>
                  </a:lnTo>
                  <a:lnTo>
                    <a:pt x="12513" y="422304"/>
                  </a:lnTo>
                  <a:lnTo>
                    <a:pt x="27529" y="463474"/>
                  </a:lnTo>
                  <a:lnTo>
                    <a:pt x="47827" y="501999"/>
                  </a:lnTo>
                  <a:lnTo>
                    <a:pt x="72990" y="537479"/>
                  </a:lnTo>
                  <a:lnTo>
                    <a:pt x="102600" y="569518"/>
                  </a:lnTo>
                  <a:lnTo>
                    <a:pt x="136239" y="597719"/>
                  </a:lnTo>
                  <a:lnTo>
                    <a:pt x="173491" y="621684"/>
                  </a:lnTo>
                  <a:lnTo>
                    <a:pt x="213937" y="641015"/>
                  </a:lnTo>
                  <a:lnTo>
                    <a:pt x="257160" y="655315"/>
                  </a:lnTo>
                  <a:lnTo>
                    <a:pt x="302742" y="664187"/>
                  </a:lnTo>
                  <a:lnTo>
                    <a:pt x="350266" y="667232"/>
                  </a:lnTo>
                  <a:lnTo>
                    <a:pt x="35026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75780" y="5401309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298958" y="0"/>
                  </a:moveTo>
                  <a:lnTo>
                    <a:pt x="250467" y="3727"/>
                  </a:lnTo>
                  <a:lnTo>
                    <a:pt x="204467" y="14519"/>
                  </a:lnTo>
                  <a:lnTo>
                    <a:pt x="161573" y="31788"/>
                  </a:lnTo>
                  <a:lnTo>
                    <a:pt x="122401" y="54948"/>
                  </a:lnTo>
                  <a:lnTo>
                    <a:pt x="87566" y="83413"/>
                  </a:lnTo>
                  <a:lnTo>
                    <a:pt x="57684" y="116596"/>
                  </a:lnTo>
                  <a:lnTo>
                    <a:pt x="33371" y="153912"/>
                  </a:lnTo>
                  <a:lnTo>
                    <a:pt x="15242" y="194772"/>
                  </a:lnTo>
                  <a:lnTo>
                    <a:pt x="3913" y="238592"/>
                  </a:lnTo>
                  <a:lnTo>
                    <a:pt x="0" y="284784"/>
                  </a:lnTo>
                  <a:lnTo>
                    <a:pt x="3913" y="330976"/>
                  </a:lnTo>
                  <a:lnTo>
                    <a:pt x="15242" y="374794"/>
                  </a:lnTo>
                  <a:lnTo>
                    <a:pt x="33371" y="415651"/>
                  </a:lnTo>
                  <a:lnTo>
                    <a:pt x="57684" y="452963"/>
                  </a:lnTo>
                  <a:lnTo>
                    <a:pt x="87566" y="486143"/>
                  </a:lnTo>
                  <a:lnTo>
                    <a:pt x="122401" y="514604"/>
                  </a:lnTo>
                  <a:lnTo>
                    <a:pt x="161573" y="537761"/>
                  </a:lnTo>
                  <a:lnTo>
                    <a:pt x="204467" y="555027"/>
                  </a:lnTo>
                  <a:lnTo>
                    <a:pt x="250467" y="565817"/>
                  </a:lnTo>
                  <a:lnTo>
                    <a:pt x="298958" y="569544"/>
                  </a:lnTo>
                  <a:lnTo>
                    <a:pt x="347444" y="565817"/>
                  </a:lnTo>
                  <a:lnTo>
                    <a:pt x="393434" y="555027"/>
                  </a:lnTo>
                  <a:lnTo>
                    <a:pt x="436314" y="537761"/>
                  </a:lnTo>
                  <a:lnTo>
                    <a:pt x="475469" y="514604"/>
                  </a:lnTo>
                  <a:lnTo>
                    <a:pt x="510285" y="486143"/>
                  </a:lnTo>
                  <a:lnTo>
                    <a:pt x="540149" y="452963"/>
                  </a:lnTo>
                  <a:lnTo>
                    <a:pt x="564445" y="415651"/>
                  </a:lnTo>
                  <a:lnTo>
                    <a:pt x="582560" y="374794"/>
                  </a:lnTo>
                  <a:lnTo>
                    <a:pt x="593879" y="330976"/>
                  </a:lnTo>
                  <a:lnTo>
                    <a:pt x="597789" y="284784"/>
                  </a:lnTo>
                  <a:lnTo>
                    <a:pt x="593879" y="238592"/>
                  </a:lnTo>
                  <a:lnTo>
                    <a:pt x="582560" y="194772"/>
                  </a:lnTo>
                  <a:lnTo>
                    <a:pt x="564445" y="153912"/>
                  </a:lnTo>
                  <a:lnTo>
                    <a:pt x="540149" y="116596"/>
                  </a:lnTo>
                  <a:lnTo>
                    <a:pt x="510286" y="83413"/>
                  </a:lnTo>
                  <a:lnTo>
                    <a:pt x="475469" y="54948"/>
                  </a:lnTo>
                  <a:lnTo>
                    <a:pt x="436314" y="31788"/>
                  </a:lnTo>
                  <a:lnTo>
                    <a:pt x="393434" y="14519"/>
                  </a:lnTo>
                  <a:lnTo>
                    <a:pt x="347444" y="3727"/>
                  </a:lnTo>
                  <a:lnTo>
                    <a:pt x="2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1554" y="5575817"/>
              <a:ext cx="358515" cy="29230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020760" y="5485338"/>
              <a:ext cx="320675" cy="201930"/>
            </a:xfrm>
            <a:custGeom>
              <a:avLst/>
              <a:gdLst/>
              <a:ahLst/>
              <a:cxnLst/>
              <a:rect l="l" t="t" r="r" b="b"/>
              <a:pathLst>
                <a:path w="320675" h="201929">
                  <a:moveTo>
                    <a:pt x="182791" y="0"/>
                  </a:moveTo>
                  <a:lnTo>
                    <a:pt x="137311" y="0"/>
                  </a:lnTo>
                  <a:lnTo>
                    <a:pt x="134443" y="3117"/>
                  </a:lnTo>
                  <a:lnTo>
                    <a:pt x="134443" y="44540"/>
                  </a:lnTo>
                  <a:lnTo>
                    <a:pt x="129634" y="45895"/>
                  </a:lnTo>
                  <a:lnTo>
                    <a:pt x="94063" y="62869"/>
                  </a:lnTo>
                  <a:lnTo>
                    <a:pt x="69481" y="36189"/>
                  </a:lnTo>
                  <a:lnTo>
                    <a:pt x="66969" y="33567"/>
                  </a:lnTo>
                  <a:lnTo>
                    <a:pt x="63000" y="33567"/>
                  </a:lnTo>
                  <a:lnTo>
                    <a:pt x="60488" y="36189"/>
                  </a:lnTo>
                  <a:lnTo>
                    <a:pt x="32093" y="67047"/>
                  </a:lnTo>
                  <a:lnTo>
                    <a:pt x="31418" y="68804"/>
                  </a:lnTo>
                  <a:lnTo>
                    <a:pt x="31418" y="72476"/>
                  </a:lnTo>
                  <a:lnTo>
                    <a:pt x="32093" y="74239"/>
                  </a:lnTo>
                  <a:lnTo>
                    <a:pt x="57881" y="102262"/>
                  </a:lnTo>
                  <a:lnTo>
                    <a:pt x="55319" y="106919"/>
                  </a:lnTo>
                  <a:lnTo>
                    <a:pt x="41001" y="146155"/>
                  </a:lnTo>
                  <a:lnTo>
                    <a:pt x="2866" y="146155"/>
                  </a:lnTo>
                  <a:lnTo>
                    <a:pt x="0" y="149273"/>
                  </a:lnTo>
                  <a:lnTo>
                    <a:pt x="0" y="198715"/>
                  </a:lnTo>
                  <a:lnTo>
                    <a:pt x="2866" y="201832"/>
                  </a:lnTo>
                  <a:lnTo>
                    <a:pt x="15063" y="201832"/>
                  </a:lnTo>
                  <a:lnTo>
                    <a:pt x="18749" y="193517"/>
                  </a:lnTo>
                  <a:lnTo>
                    <a:pt x="23959" y="186365"/>
                  </a:lnTo>
                  <a:lnTo>
                    <a:pt x="30477" y="180617"/>
                  </a:lnTo>
                  <a:lnTo>
                    <a:pt x="38084" y="176513"/>
                  </a:lnTo>
                  <a:lnTo>
                    <a:pt x="46336" y="174331"/>
                  </a:lnTo>
                  <a:lnTo>
                    <a:pt x="54726" y="174169"/>
                  </a:lnTo>
                  <a:lnTo>
                    <a:pt x="62947" y="175997"/>
                  </a:lnTo>
                  <a:lnTo>
                    <a:pt x="70692" y="179782"/>
                  </a:lnTo>
                  <a:lnTo>
                    <a:pt x="70422" y="175947"/>
                  </a:lnTo>
                  <a:lnTo>
                    <a:pt x="77466" y="136068"/>
                  </a:lnTo>
                  <a:lnTo>
                    <a:pt x="125164" y="84214"/>
                  </a:lnTo>
                  <a:lnTo>
                    <a:pt x="160051" y="76557"/>
                  </a:lnTo>
                  <a:lnTo>
                    <a:pt x="194938" y="84214"/>
                  </a:lnTo>
                  <a:lnTo>
                    <a:pt x="223427" y="105096"/>
                  </a:lnTo>
                  <a:lnTo>
                    <a:pt x="242636" y="136068"/>
                  </a:lnTo>
                  <a:lnTo>
                    <a:pt x="249680" y="173994"/>
                  </a:lnTo>
                  <a:lnTo>
                    <a:pt x="249680" y="175947"/>
                  </a:lnTo>
                  <a:lnTo>
                    <a:pt x="249410" y="179782"/>
                  </a:lnTo>
                  <a:lnTo>
                    <a:pt x="257155" y="175997"/>
                  </a:lnTo>
                  <a:lnTo>
                    <a:pt x="265376" y="174169"/>
                  </a:lnTo>
                  <a:lnTo>
                    <a:pt x="273766" y="174331"/>
                  </a:lnTo>
                  <a:lnTo>
                    <a:pt x="282018" y="176513"/>
                  </a:lnTo>
                  <a:lnTo>
                    <a:pt x="289626" y="180617"/>
                  </a:lnTo>
                  <a:lnTo>
                    <a:pt x="296143" y="186365"/>
                  </a:lnTo>
                  <a:lnTo>
                    <a:pt x="301352" y="193517"/>
                  </a:lnTo>
                  <a:lnTo>
                    <a:pt x="305039" y="201832"/>
                  </a:lnTo>
                  <a:lnTo>
                    <a:pt x="317234" y="201832"/>
                  </a:lnTo>
                  <a:lnTo>
                    <a:pt x="320102" y="198715"/>
                  </a:lnTo>
                  <a:lnTo>
                    <a:pt x="320102" y="149273"/>
                  </a:lnTo>
                  <a:lnTo>
                    <a:pt x="317234" y="146155"/>
                  </a:lnTo>
                  <a:lnTo>
                    <a:pt x="313701" y="146155"/>
                  </a:lnTo>
                  <a:lnTo>
                    <a:pt x="279131" y="146155"/>
                  </a:lnTo>
                  <a:lnTo>
                    <a:pt x="277885" y="140927"/>
                  </a:lnTo>
                  <a:lnTo>
                    <a:pt x="262266" y="102262"/>
                  </a:lnTo>
                  <a:lnTo>
                    <a:pt x="288008" y="74239"/>
                  </a:lnTo>
                  <a:lnTo>
                    <a:pt x="288679" y="72476"/>
                  </a:lnTo>
                  <a:lnTo>
                    <a:pt x="288679" y="68809"/>
                  </a:lnTo>
                  <a:lnTo>
                    <a:pt x="288008" y="67047"/>
                  </a:lnTo>
                  <a:lnTo>
                    <a:pt x="259623" y="36189"/>
                  </a:lnTo>
                  <a:lnTo>
                    <a:pt x="257111" y="33588"/>
                  </a:lnTo>
                  <a:lnTo>
                    <a:pt x="253168" y="33588"/>
                  </a:lnTo>
                  <a:lnTo>
                    <a:pt x="250661" y="36189"/>
                  </a:lnTo>
                  <a:lnTo>
                    <a:pt x="226069" y="62923"/>
                  </a:lnTo>
                  <a:lnTo>
                    <a:pt x="221785" y="60137"/>
                  </a:lnTo>
                  <a:lnTo>
                    <a:pt x="185658" y="44573"/>
                  </a:lnTo>
                  <a:lnTo>
                    <a:pt x="185658" y="3117"/>
                  </a:lnTo>
                  <a:lnTo>
                    <a:pt x="182791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816090" y="4580382"/>
              <a:ext cx="350520" cy="667385"/>
            </a:xfrm>
            <a:custGeom>
              <a:avLst/>
              <a:gdLst/>
              <a:ahLst/>
              <a:cxnLst/>
              <a:rect l="l" t="t" r="r" b="b"/>
              <a:pathLst>
                <a:path w="350520" h="667385">
                  <a:moveTo>
                    <a:pt x="350138" y="0"/>
                  </a:moveTo>
                  <a:lnTo>
                    <a:pt x="302617" y="3047"/>
                  </a:lnTo>
                  <a:lnTo>
                    <a:pt x="257042" y="11925"/>
                  </a:lnTo>
                  <a:lnTo>
                    <a:pt x="213830" y="26233"/>
                  </a:lnTo>
                  <a:lnTo>
                    <a:pt x="173397" y="45574"/>
                  </a:lnTo>
                  <a:lnTo>
                    <a:pt x="136160" y="69548"/>
                  </a:lnTo>
                  <a:lnTo>
                    <a:pt x="102536" y="97758"/>
                  </a:lnTo>
                  <a:lnTo>
                    <a:pt x="72942" y="129804"/>
                  </a:lnTo>
                  <a:lnTo>
                    <a:pt x="47794" y="165288"/>
                  </a:lnTo>
                  <a:lnTo>
                    <a:pt x="27509" y="203811"/>
                  </a:lnTo>
                  <a:lnTo>
                    <a:pt x="12504" y="244974"/>
                  </a:lnTo>
                  <a:lnTo>
                    <a:pt x="3195" y="288380"/>
                  </a:lnTo>
                  <a:lnTo>
                    <a:pt x="0" y="333629"/>
                  </a:lnTo>
                  <a:lnTo>
                    <a:pt x="3195" y="378904"/>
                  </a:lnTo>
                  <a:lnTo>
                    <a:pt x="12504" y="422327"/>
                  </a:lnTo>
                  <a:lnTo>
                    <a:pt x="27509" y="463500"/>
                  </a:lnTo>
                  <a:lnTo>
                    <a:pt x="47794" y="502026"/>
                  </a:lnTo>
                  <a:lnTo>
                    <a:pt x="72942" y="537507"/>
                  </a:lnTo>
                  <a:lnTo>
                    <a:pt x="102536" y="569547"/>
                  </a:lnTo>
                  <a:lnTo>
                    <a:pt x="136160" y="597747"/>
                  </a:lnTo>
                  <a:lnTo>
                    <a:pt x="173397" y="621712"/>
                  </a:lnTo>
                  <a:lnTo>
                    <a:pt x="213830" y="641042"/>
                  </a:lnTo>
                  <a:lnTo>
                    <a:pt x="257042" y="655341"/>
                  </a:lnTo>
                  <a:lnTo>
                    <a:pt x="302617" y="664212"/>
                  </a:lnTo>
                  <a:lnTo>
                    <a:pt x="350138" y="667258"/>
                  </a:lnTo>
                  <a:lnTo>
                    <a:pt x="35013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75780" y="4628769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298958" y="0"/>
                  </a:moveTo>
                  <a:lnTo>
                    <a:pt x="250467" y="3727"/>
                  </a:lnTo>
                  <a:lnTo>
                    <a:pt x="204467" y="14518"/>
                  </a:lnTo>
                  <a:lnTo>
                    <a:pt x="161573" y="31786"/>
                  </a:lnTo>
                  <a:lnTo>
                    <a:pt x="122401" y="54945"/>
                  </a:lnTo>
                  <a:lnTo>
                    <a:pt x="87566" y="83407"/>
                  </a:lnTo>
                  <a:lnTo>
                    <a:pt x="57684" y="116585"/>
                  </a:lnTo>
                  <a:lnTo>
                    <a:pt x="33371" y="153894"/>
                  </a:lnTo>
                  <a:lnTo>
                    <a:pt x="15242" y="194746"/>
                  </a:lnTo>
                  <a:lnTo>
                    <a:pt x="3913" y="238555"/>
                  </a:lnTo>
                  <a:lnTo>
                    <a:pt x="0" y="284733"/>
                  </a:lnTo>
                  <a:lnTo>
                    <a:pt x="3913" y="330912"/>
                  </a:lnTo>
                  <a:lnTo>
                    <a:pt x="15242" y="374721"/>
                  </a:lnTo>
                  <a:lnTo>
                    <a:pt x="33371" y="415573"/>
                  </a:lnTo>
                  <a:lnTo>
                    <a:pt x="57684" y="452881"/>
                  </a:lnTo>
                  <a:lnTo>
                    <a:pt x="87566" y="486060"/>
                  </a:lnTo>
                  <a:lnTo>
                    <a:pt x="122401" y="514522"/>
                  </a:lnTo>
                  <a:lnTo>
                    <a:pt x="161573" y="537681"/>
                  </a:lnTo>
                  <a:lnTo>
                    <a:pt x="204467" y="554949"/>
                  </a:lnTo>
                  <a:lnTo>
                    <a:pt x="250467" y="565740"/>
                  </a:lnTo>
                  <a:lnTo>
                    <a:pt x="298958" y="569467"/>
                  </a:lnTo>
                  <a:lnTo>
                    <a:pt x="347444" y="565740"/>
                  </a:lnTo>
                  <a:lnTo>
                    <a:pt x="393434" y="554949"/>
                  </a:lnTo>
                  <a:lnTo>
                    <a:pt x="436314" y="537681"/>
                  </a:lnTo>
                  <a:lnTo>
                    <a:pt x="475469" y="514522"/>
                  </a:lnTo>
                  <a:lnTo>
                    <a:pt x="510285" y="486060"/>
                  </a:lnTo>
                  <a:lnTo>
                    <a:pt x="540149" y="452881"/>
                  </a:lnTo>
                  <a:lnTo>
                    <a:pt x="564445" y="415573"/>
                  </a:lnTo>
                  <a:lnTo>
                    <a:pt x="582560" y="374721"/>
                  </a:lnTo>
                  <a:lnTo>
                    <a:pt x="593879" y="330912"/>
                  </a:lnTo>
                  <a:lnTo>
                    <a:pt x="597789" y="284733"/>
                  </a:lnTo>
                  <a:lnTo>
                    <a:pt x="593879" y="238555"/>
                  </a:lnTo>
                  <a:lnTo>
                    <a:pt x="582560" y="194746"/>
                  </a:lnTo>
                  <a:lnTo>
                    <a:pt x="564445" y="153894"/>
                  </a:lnTo>
                  <a:lnTo>
                    <a:pt x="540149" y="116585"/>
                  </a:lnTo>
                  <a:lnTo>
                    <a:pt x="510286" y="83407"/>
                  </a:lnTo>
                  <a:lnTo>
                    <a:pt x="475469" y="54945"/>
                  </a:lnTo>
                  <a:lnTo>
                    <a:pt x="436314" y="31786"/>
                  </a:lnTo>
                  <a:lnTo>
                    <a:pt x="393434" y="14518"/>
                  </a:lnTo>
                  <a:lnTo>
                    <a:pt x="347444" y="3727"/>
                  </a:lnTo>
                  <a:lnTo>
                    <a:pt x="2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26446" y="4744248"/>
              <a:ext cx="304775" cy="332037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630618" y="2777363"/>
            <a:ext cx="5761990" cy="1403350"/>
          </a:xfrm>
          <a:custGeom>
            <a:avLst/>
            <a:gdLst/>
            <a:ahLst/>
            <a:cxnLst/>
            <a:rect l="l" t="t" r="r" b="b"/>
            <a:pathLst>
              <a:path w="5761990" h="1403350">
                <a:moveTo>
                  <a:pt x="5761863" y="0"/>
                </a:moveTo>
                <a:lnTo>
                  <a:pt x="0" y="0"/>
                </a:lnTo>
                <a:lnTo>
                  <a:pt x="0" y="1403095"/>
                </a:lnTo>
                <a:lnTo>
                  <a:pt x="5761863" y="1403095"/>
                </a:lnTo>
                <a:lnTo>
                  <a:pt x="5761863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459483" y="2873400"/>
            <a:ext cx="2134235" cy="1147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sz="1600" b="1" spc="-35" dirty="0">
                <a:latin typeface="Arial"/>
                <a:cs typeface="Arial"/>
              </a:rPr>
              <a:t>Rasio</a:t>
            </a:r>
            <a:r>
              <a:rPr sz="1600" b="1" spc="-8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Kewirausahaan: </a:t>
            </a:r>
            <a:r>
              <a:rPr sz="1600" dirty="0">
                <a:latin typeface="Arial"/>
                <a:cs typeface="Arial"/>
              </a:rPr>
              <a:t>(Proporsi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Angkatan </a:t>
            </a:r>
            <a:r>
              <a:rPr sz="1600" dirty="0">
                <a:latin typeface="Arial"/>
                <a:cs typeface="Arial"/>
              </a:rPr>
              <a:t>Kerja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yang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Berusaha </a:t>
            </a:r>
            <a:r>
              <a:rPr sz="1600" dirty="0">
                <a:latin typeface="Arial"/>
                <a:cs typeface="Arial"/>
              </a:rPr>
              <a:t>Dibantu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Buruh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Tetap)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84523" y="3050463"/>
            <a:ext cx="895350" cy="7429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3,27%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400" spc="-10" dirty="0">
                <a:latin typeface="Arial"/>
                <a:cs typeface="Arial"/>
              </a:rPr>
              <a:t>(2019)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70753" y="3029214"/>
            <a:ext cx="895985" cy="74168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3,08%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400" spc="-10" dirty="0"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93547" y="2915411"/>
            <a:ext cx="4950460" cy="1169670"/>
            <a:chOff x="193547" y="2915411"/>
            <a:chExt cx="4950460" cy="1169670"/>
          </a:xfrm>
        </p:grpSpPr>
        <p:sp>
          <p:nvSpPr>
            <p:cNvPr id="46" name="object 46"/>
            <p:cNvSpPr/>
            <p:nvPr/>
          </p:nvSpPr>
          <p:spPr>
            <a:xfrm>
              <a:off x="4764658" y="3253485"/>
              <a:ext cx="379095" cy="250825"/>
            </a:xfrm>
            <a:custGeom>
              <a:avLst/>
              <a:gdLst/>
              <a:ahLst/>
              <a:cxnLst/>
              <a:rect l="l" t="t" r="r" b="b"/>
              <a:pathLst>
                <a:path w="379095" h="250825">
                  <a:moveTo>
                    <a:pt x="253618" y="0"/>
                  </a:moveTo>
                  <a:lnTo>
                    <a:pt x="253618" y="62737"/>
                  </a:lnTo>
                  <a:lnTo>
                    <a:pt x="0" y="62737"/>
                  </a:lnTo>
                  <a:lnTo>
                    <a:pt x="0" y="188087"/>
                  </a:lnTo>
                  <a:lnTo>
                    <a:pt x="253618" y="188087"/>
                  </a:lnTo>
                  <a:lnTo>
                    <a:pt x="253618" y="250825"/>
                  </a:lnTo>
                  <a:lnTo>
                    <a:pt x="378967" y="125349"/>
                  </a:lnTo>
                  <a:lnTo>
                    <a:pt x="25361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3547" y="2915411"/>
              <a:ext cx="1171194" cy="1169670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630618" y="1259205"/>
            <a:ext cx="5761990" cy="1301115"/>
          </a:xfrm>
          <a:custGeom>
            <a:avLst/>
            <a:gdLst/>
            <a:ahLst/>
            <a:cxnLst/>
            <a:rect l="l" t="t" r="r" b="b"/>
            <a:pathLst>
              <a:path w="5761990" h="1301114">
                <a:moveTo>
                  <a:pt x="5761863" y="0"/>
                </a:moveTo>
                <a:lnTo>
                  <a:pt x="0" y="0"/>
                </a:lnTo>
                <a:lnTo>
                  <a:pt x="0" y="1300861"/>
                </a:lnTo>
                <a:lnTo>
                  <a:pt x="5761863" y="1300861"/>
                </a:lnTo>
                <a:lnTo>
                  <a:pt x="5761863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149722" y="1658239"/>
            <a:ext cx="106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24,06%</a:t>
            </a:r>
            <a:endParaRPr sz="24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34720" y="5046217"/>
            <a:ext cx="5718810" cy="1276350"/>
          </a:xfrm>
          <a:custGeom>
            <a:avLst/>
            <a:gdLst/>
            <a:ahLst/>
            <a:cxnLst/>
            <a:rect l="l" t="t" r="r" b="b"/>
            <a:pathLst>
              <a:path w="5718810" h="1276350">
                <a:moveTo>
                  <a:pt x="5718810" y="0"/>
                </a:moveTo>
                <a:lnTo>
                  <a:pt x="0" y="0"/>
                </a:lnTo>
                <a:lnTo>
                  <a:pt x="0" y="1276222"/>
                </a:lnTo>
                <a:lnTo>
                  <a:pt x="5718810" y="1276222"/>
                </a:lnTo>
                <a:lnTo>
                  <a:pt x="5718810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532889" y="5089449"/>
            <a:ext cx="2148840" cy="107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Rasio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Volume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Usaha </a:t>
            </a:r>
            <a:r>
              <a:rPr sz="1500" b="1" spc="-20" dirty="0">
                <a:latin typeface="Arial"/>
                <a:cs typeface="Arial"/>
              </a:rPr>
              <a:t>Koperasi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Sektor </a:t>
            </a:r>
            <a:r>
              <a:rPr sz="1500" b="1" spc="-30" dirty="0">
                <a:latin typeface="Arial"/>
                <a:cs typeface="Arial"/>
              </a:rPr>
              <a:t>Produksi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terhadap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Total </a:t>
            </a:r>
            <a:r>
              <a:rPr sz="1500" b="1" spc="-25" dirty="0">
                <a:latin typeface="Arial"/>
                <a:cs typeface="Arial"/>
              </a:rPr>
              <a:t>Volume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Usaha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Koperasi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8462" y="4563897"/>
            <a:ext cx="6137910" cy="3517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Perkuatan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Koperasi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Pengembangan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Riil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933435" y="1683511"/>
            <a:ext cx="677545" cy="48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24,06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653273" y="4561788"/>
            <a:ext cx="41014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sektor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produktif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penyederhanaan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perizinan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regulasi,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memfasilitasi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UMKM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koperasi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653273" y="5431028"/>
            <a:ext cx="37274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kualitas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tenaga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lokal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sesuai kebutuhan industri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653273" y="6086043"/>
            <a:ext cx="418211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kewirausahaan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Inkubasi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usaha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penyediaan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terintegrasi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wirausaha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ekosistem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usaha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962645" y="2522982"/>
            <a:ext cx="678180" cy="48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3,08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2024)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914123" y="6610908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7743" y="1357883"/>
            <a:ext cx="1142238" cy="1142238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207263" y="5129784"/>
            <a:ext cx="5071745" cy="1142365"/>
            <a:chOff x="207263" y="5129784"/>
            <a:chExt cx="5071745" cy="1142365"/>
          </a:xfrm>
        </p:grpSpPr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7263" y="5129784"/>
              <a:ext cx="1175766" cy="114223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899660" y="5416042"/>
              <a:ext cx="379095" cy="251460"/>
            </a:xfrm>
            <a:custGeom>
              <a:avLst/>
              <a:gdLst/>
              <a:ahLst/>
              <a:cxnLst/>
              <a:rect l="l" t="t" r="r" b="b"/>
              <a:pathLst>
                <a:path w="379095" h="251460">
                  <a:moveTo>
                    <a:pt x="253618" y="0"/>
                  </a:moveTo>
                  <a:lnTo>
                    <a:pt x="253618" y="62738"/>
                  </a:lnTo>
                  <a:lnTo>
                    <a:pt x="0" y="62738"/>
                  </a:lnTo>
                  <a:lnTo>
                    <a:pt x="0" y="188188"/>
                  </a:lnTo>
                  <a:lnTo>
                    <a:pt x="253618" y="188188"/>
                  </a:lnTo>
                  <a:lnTo>
                    <a:pt x="253618" y="250913"/>
                  </a:lnTo>
                  <a:lnTo>
                    <a:pt x="379094" y="125476"/>
                  </a:lnTo>
                  <a:lnTo>
                    <a:pt x="25361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645272" y="3152267"/>
            <a:ext cx="4540885" cy="50990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marR="564515">
              <a:lnSpc>
                <a:spcPct val="100000"/>
              </a:lnSpc>
              <a:spcBef>
                <a:spcPts val="300"/>
              </a:spcBef>
            </a:pP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Rasio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Volume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Usaha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Koperasi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Produksi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terhadap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Volume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Usaha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Koperasi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833107" y="3653739"/>
            <a:ext cx="1961514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5840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8,31</a:t>
            </a:r>
            <a:endParaRPr sz="1800">
              <a:latin typeface="Arial"/>
              <a:cs typeface="Arial"/>
            </a:endParaRPr>
          </a:p>
          <a:p>
            <a:pPr marL="1003300" algn="ctr">
              <a:lnSpc>
                <a:spcPct val="100000"/>
              </a:lnSpc>
              <a:spcBef>
                <a:spcPts val="15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800" b="1" spc="-25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1800" b="1" spc="-5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694931" y="3152267"/>
            <a:ext cx="2750820" cy="1014094"/>
            <a:chOff x="6694931" y="3152267"/>
            <a:chExt cx="2750820" cy="1014094"/>
          </a:xfrm>
        </p:grpSpPr>
        <p:sp>
          <p:nvSpPr>
            <p:cNvPr id="66" name="object 66"/>
            <p:cNvSpPr/>
            <p:nvPr/>
          </p:nvSpPr>
          <p:spPr>
            <a:xfrm>
              <a:off x="6694931" y="3152267"/>
              <a:ext cx="882650" cy="768985"/>
            </a:xfrm>
            <a:custGeom>
              <a:avLst/>
              <a:gdLst/>
              <a:ahLst/>
              <a:cxnLst/>
              <a:rect l="l" t="t" r="r" b="b"/>
              <a:pathLst>
                <a:path w="882650" h="768985">
                  <a:moveTo>
                    <a:pt x="498348" y="0"/>
                  </a:moveTo>
                  <a:lnTo>
                    <a:pt x="0" y="0"/>
                  </a:lnTo>
                  <a:lnTo>
                    <a:pt x="0" y="768477"/>
                  </a:lnTo>
                  <a:lnTo>
                    <a:pt x="498348" y="768477"/>
                  </a:lnTo>
                  <a:lnTo>
                    <a:pt x="546546" y="765484"/>
                  </a:lnTo>
                  <a:lnTo>
                    <a:pt x="592956" y="756746"/>
                  </a:lnTo>
                  <a:lnTo>
                    <a:pt x="637217" y="742622"/>
                  </a:lnTo>
                  <a:lnTo>
                    <a:pt x="678969" y="723473"/>
                  </a:lnTo>
                  <a:lnTo>
                    <a:pt x="717854" y="699657"/>
                  </a:lnTo>
                  <a:lnTo>
                    <a:pt x="753511" y="671534"/>
                  </a:lnTo>
                  <a:lnTo>
                    <a:pt x="785580" y="639465"/>
                  </a:lnTo>
                  <a:lnTo>
                    <a:pt x="813703" y="603808"/>
                  </a:lnTo>
                  <a:lnTo>
                    <a:pt x="837519" y="564923"/>
                  </a:lnTo>
                  <a:lnTo>
                    <a:pt x="856668" y="523171"/>
                  </a:lnTo>
                  <a:lnTo>
                    <a:pt x="870792" y="478910"/>
                  </a:lnTo>
                  <a:lnTo>
                    <a:pt x="879530" y="432500"/>
                  </a:lnTo>
                  <a:lnTo>
                    <a:pt x="882523" y="384302"/>
                  </a:lnTo>
                  <a:lnTo>
                    <a:pt x="879530" y="336101"/>
                  </a:lnTo>
                  <a:lnTo>
                    <a:pt x="870792" y="289685"/>
                  </a:lnTo>
                  <a:lnTo>
                    <a:pt x="856668" y="245415"/>
                  </a:lnTo>
                  <a:lnTo>
                    <a:pt x="837519" y="203651"/>
                  </a:lnTo>
                  <a:lnTo>
                    <a:pt x="813703" y="164753"/>
                  </a:lnTo>
                  <a:lnTo>
                    <a:pt x="785580" y="129082"/>
                  </a:lnTo>
                  <a:lnTo>
                    <a:pt x="753511" y="96998"/>
                  </a:lnTo>
                  <a:lnTo>
                    <a:pt x="717854" y="68861"/>
                  </a:lnTo>
                  <a:lnTo>
                    <a:pt x="678969" y="45032"/>
                  </a:lnTo>
                  <a:lnTo>
                    <a:pt x="637217" y="25871"/>
                  </a:lnTo>
                  <a:lnTo>
                    <a:pt x="592956" y="11738"/>
                  </a:lnTo>
                  <a:lnTo>
                    <a:pt x="546546" y="2994"/>
                  </a:lnTo>
                  <a:lnTo>
                    <a:pt x="498348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864565" y="3311537"/>
              <a:ext cx="2581275" cy="854710"/>
            </a:xfrm>
            <a:custGeom>
              <a:avLst/>
              <a:gdLst/>
              <a:ahLst/>
              <a:cxnLst/>
              <a:rect l="l" t="t" r="r" b="b"/>
              <a:pathLst>
                <a:path w="2581275" h="854710">
                  <a:moveTo>
                    <a:pt x="464997" y="232460"/>
                  </a:moveTo>
                  <a:lnTo>
                    <a:pt x="232498" y="232460"/>
                  </a:lnTo>
                  <a:lnTo>
                    <a:pt x="232498" y="0"/>
                  </a:lnTo>
                  <a:lnTo>
                    <a:pt x="185635" y="4724"/>
                  </a:lnTo>
                  <a:lnTo>
                    <a:pt x="141998" y="18275"/>
                  </a:lnTo>
                  <a:lnTo>
                    <a:pt x="102501" y="39700"/>
                  </a:lnTo>
                  <a:lnTo>
                    <a:pt x="68097" y="68084"/>
                  </a:lnTo>
                  <a:lnTo>
                    <a:pt x="39700" y="102489"/>
                  </a:lnTo>
                  <a:lnTo>
                    <a:pt x="18262" y="141973"/>
                  </a:lnTo>
                  <a:lnTo>
                    <a:pt x="4724" y="185610"/>
                  </a:lnTo>
                  <a:lnTo>
                    <a:pt x="0" y="232460"/>
                  </a:lnTo>
                  <a:lnTo>
                    <a:pt x="4724" y="279298"/>
                  </a:lnTo>
                  <a:lnTo>
                    <a:pt x="18262" y="322935"/>
                  </a:lnTo>
                  <a:lnTo>
                    <a:pt x="39700" y="362419"/>
                  </a:lnTo>
                  <a:lnTo>
                    <a:pt x="68097" y="396824"/>
                  </a:lnTo>
                  <a:lnTo>
                    <a:pt x="102501" y="425208"/>
                  </a:lnTo>
                  <a:lnTo>
                    <a:pt x="141998" y="446633"/>
                  </a:lnTo>
                  <a:lnTo>
                    <a:pt x="185635" y="460184"/>
                  </a:lnTo>
                  <a:lnTo>
                    <a:pt x="232498" y="464908"/>
                  </a:lnTo>
                  <a:lnTo>
                    <a:pt x="279349" y="460184"/>
                  </a:lnTo>
                  <a:lnTo>
                    <a:pt x="322999" y="446633"/>
                  </a:lnTo>
                  <a:lnTo>
                    <a:pt x="362483" y="425208"/>
                  </a:lnTo>
                  <a:lnTo>
                    <a:pt x="396900" y="396824"/>
                  </a:lnTo>
                  <a:lnTo>
                    <a:pt x="425284" y="362419"/>
                  </a:lnTo>
                  <a:lnTo>
                    <a:pt x="446722" y="322935"/>
                  </a:lnTo>
                  <a:lnTo>
                    <a:pt x="460273" y="279298"/>
                  </a:lnTo>
                  <a:lnTo>
                    <a:pt x="464997" y="232460"/>
                  </a:lnTo>
                  <a:close/>
                </a:path>
                <a:path w="2581275" h="854710">
                  <a:moveTo>
                    <a:pt x="2580932" y="639051"/>
                  </a:moveTo>
                  <a:lnTo>
                    <a:pt x="2414435" y="423405"/>
                  </a:lnTo>
                  <a:lnTo>
                    <a:pt x="2414435" y="531228"/>
                  </a:lnTo>
                  <a:lnTo>
                    <a:pt x="2247811" y="531228"/>
                  </a:lnTo>
                  <a:lnTo>
                    <a:pt x="2247811" y="746874"/>
                  </a:lnTo>
                  <a:lnTo>
                    <a:pt x="2414435" y="746874"/>
                  </a:lnTo>
                  <a:lnTo>
                    <a:pt x="2414435" y="854697"/>
                  </a:lnTo>
                  <a:lnTo>
                    <a:pt x="2580932" y="639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33301" y="3275310"/>
              <a:ext cx="232498" cy="232449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3429380" y="1563700"/>
            <a:ext cx="110490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33,65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600" dirty="0">
                <a:latin typeface="Arial"/>
                <a:cs typeface="Arial"/>
              </a:rPr>
              <a:t>Juta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Orang*</a:t>
            </a:r>
            <a:endParaRPr sz="16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396865" y="2075814"/>
            <a:ext cx="5410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(2023)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42865" y="1662176"/>
            <a:ext cx="4375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100"/>
              </a:spcBef>
            </a:pPr>
            <a:r>
              <a:rPr sz="1200" i="1" spc="-20" dirty="0">
                <a:latin typeface="Calibri"/>
                <a:cs typeface="Calibri"/>
              </a:rPr>
              <a:t>Atau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i="1" spc="-10" dirty="0">
                <a:latin typeface="Calibri"/>
                <a:cs typeface="Calibri"/>
              </a:rPr>
              <a:t>setara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172570" y="1717039"/>
            <a:ext cx="6743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72,86</a:t>
            </a:r>
            <a:endParaRPr sz="2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567161" y="1771269"/>
            <a:ext cx="25272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0" dirty="0">
                <a:solidFill>
                  <a:srgbClr val="FFFFFF"/>
                </a:solidFill>
                <a:latin typeface="Calibri"/>
                <a:cs typeface="Calibri"/>
              </a:rPr>
              <a:t>Atau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524490" y="1908428"/>
            <a:ext cx="1579880" cy="31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setara</a:t>
            </a:r>
            <a:endParaRPr sz="900">
              <a:latin typeface="Calibri"/>
              <a:cs typeface="Calibri"/>
            </a:endParaRPr>
          </a:p>
          <a:p>
            <a:pPr marL="403225">
              <a:lnSpc>
                <a:spcPts val="124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(Juta</a:t>
            </a:r>
            <a:r>
              <a:rPr sz="11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Orang,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2029)</a:t>
            </a:r>
            <a:endParaRPr sz="11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720453" y="3659251"/>
            <a:ext cx="232219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10,00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400"/>
              </a:lnSpc>
              <a:spcBef>
                <a:spcPts val="2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(%,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2029)</a:t>
            </a:r>
            <a:endParaRPr sz="1200">
              <a:latin typeface="Arial"/>
              <a:cs typeface="Arial"/>
            </a:endParaRPr>
          </a:p>
          <a:p>
            <a:pPr marL="305435">
              <a:lnSpc>
                <a:spcPts val="1220"/>
              </a:lnSpc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Sumber:</a:t>
            </a:r>
            <a:r>
              <a:rPr sz="1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-10" dirty="0">
                <a:solidFill>
                  <a:srgbClr val="FFFFFF"/>
                </a:solidFill>
                <a:latin typeface="Arial"/>
                <a:cs typeface="Arial"/>
              </a:rPr>
              <a:t>Exercise</a:t>
            </a:r>
            <a:r>
              <a:rPr sz="105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Bappenas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19525" y="5214299"/>
            <a:ext cx="895350" cy="74168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8,39%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400" spc="-10" dirty="0">
                <a:latin typeface="Arial"/>
                <a:cs typeface="Arial"/>
              </a:rPr>
              <a:t>(2021)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405754" y="5192715"/>
            <a:ext cx="895985" cy="7410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8,31%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400" spc="-10" dirty="0">
                <a:latin typeface="Arial"/>
                <a:cs typeface="Arial"/>
              </a:rPr>
              <a:t>(2022)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768597" y="6047333"/>
            <a:ext cx="26276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latin typeface="Calibri"/>
                <a:cs typeface="Calibri"/>
              </a:rPr>
              <a:t>Sumber: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Data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ODS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Kementerian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Koperasi,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2022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911600" y="3935095"/>
            <a:ext cx="176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Sumber: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Sakernas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BPS,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809238" y="2325370"/>
            <a:ext cx="176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30" dirty="0">
                <a:latin typeface="Calibri"/>
                <a:cs typeface="Calibri"/>
              </a:rPr>
              <a:t>Sumber: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Sakernas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BPS,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459483" y="1496699"/>
            <a:ext cx="1967864" cy="1019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Proporsi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Penciptaan </a:t>
            </a:r>
            <a:r>
              <a:rPr sz="1600" b="1" spc="-25" dirty="0">
                <a:latin typeface="Arial"/>
                <a:cs typeface="Arial"/>
              </a:rPr>
              <a:t>Lapangan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Kerja Formal</a:t>
            </a:r>
            <a:endParaRPr sz="160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235"/>
              </a:spcBef>
            </a:pPr>
            <a:r>
              <a:rPr sz="800" i="1" spc="-105" dirty="0">
                <a:latin typeface="Calibri"/>
                <a:cs typeface="Calibri"/>
              </a:rPr>
              <a:t>*</a:t>
            </a:r>
            <a:r>
              <a:rPr sz="800" i="1" spc="4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Merupakan</a:t>
            </a:r>
            <a:r>
              <a:rPr sz="800" i="1" spc="-1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angka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kumulatif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-38"/>
            <a:ext cx="12192000" cy="6858037"/>
            <a:chOff x="0" y="-38"/>
            <a:chExt cx="12192000" cy="685803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70349"/>
              <a:ext cx="12192000" cy="2587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889" y="-38"/>
              <a:ext cx="7266221" cy="9819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5155" y="116014"/>
              <a:ext cx="912380" cy="6599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7831" y="216573"/>
              <a:ext cx="651738" cy="4683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4652" y="196265"/>
              <a:ext cx="427901" cy="4642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8957" y="269976"/>
              <a:ext cx="1409191" cy="35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1565" y="263817"/>
              <a:ext cx="767372" cy="335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4100" y="166065"/>
              <a:ext cx="1161021" cy="44175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53592" y="4270375"/>
            <a:ext cx="7411720" cy="107759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6195" rIns="0" bIns="0" rtlCol="0">
            <a:spAutoFit/>
          </a:bodyPr>
          <a:lstStyle/>
          <a:p>
            <a:pPr marL="259715" marR="381000">
              <a:lnSpc>
                <a:spcPct val="100000"/>
              </a:lnSpc>
              <a:spcBef>
                <a:spcPts val="285"/>
              </a:spcBef>
            </a:pPr>
            <a:r>
              <a:rPr sz="3200" b="1" spc="-100" dirty="0">
                <a:solidFill>
                  <a:srgbClr val="FFAA00"/>
                </a:solidFill>
                <a:latin typeface="Arial"/>
                <a:cs typeface="Arial"/>
              </a:rPr>
              <a:t>STRATEGI</a:t>
            </a:r>
            <a:r>
              <a:rPr sz="3200" b="1" spc="-12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AA00"/>
                </a:solidFill>
                <a:latin typeface="Arial"/>
                <a:cs typeface="Arial"/>
              </a:rPr>
              <a:t>2:</a:t>
            </a:r>
            <a:r>
              <a:rPr sz="3200" b="1" spc="-14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PERENCANAAN 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3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r>
              <a:rPr sz="3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BERKUALITAS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928" y="4270349"/>
            <a:ext cx="137160" cy="2139315"/>
          </a:xfrm>
          <a:custGeom>
            <a:avLst/>
            <a:gdLst/>
            <a:ahLst/>
            <a:cxnLst/>
            <a:rect l="l" t="t" r="r" b="b"/>
            <a:pathLst>
              <a:path w="137159" h="2139315">
                <a:moveTo>
                  <a:pt x="136664" y="0"/>
                </a:moveTo>
                <a:lnTo>
                  <a:pt x="0" y="0"/>
                </a:lnTo>
                <a:lnTo>
                  <a:pt x="0" y="2139061"/>
                </a:lnTo>
                <a:lnTo>
                  <a:pt x="136664" y="2139061"/>
                </a:lnTo>
                <a:lnTo>
                  <a:pt x="13666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00785" y="5512714"/>
            <a:ext cx="8801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Pemberian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Makan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Bergizi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Gratis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Pembangunan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Revitalisasi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Sekolah,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Pembangunan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Sekolah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Unggul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Pelayanan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Kesehatan,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Penanggulangan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Penyakit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Menular,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Penuntasan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TBC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4123" y="6610908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906015"/>
              <a:ext cx="5693398" cy="59519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004" y="914399"/>
              <a:ext cx="5212207" cy="5943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487" y="970790"/>
              <a:ext cx="4828032" cy="57790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6176" y="1076452"/>
              <a:ext cx="4629823" cy="557221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6176" y="1076452"/>
              <a:ext cx="4630420" cy="5572760"/>
            </a:xfrm>
            <a:custGeom>
              <a:avLst/>
              <a:gdLst/>
              <a:ahLst/>
              <a:cxnLst/>
              <a:rect l="l" t="t" r="r" b="b"/>
              <a:pathLst>
                <a:path w="4630420" h="5572759">
                  <a:moveTo>
                    <a:pt x="0" y="5429948"/>
                  </a:moveTo>
                  <a:lnTo>
                    <a:pt x="7252" y="5474916"/>
                  </a:lnTo>
                  <a:lnTo>
                    <a:pt x="27447" y="5513970"/>
                  </a:lnTo>
                  <a:lnTo>
                    <a:pt x="58243" y="5544766"/>
                  </a:lnTo>
                  <a:lnTo>
                    <a:pt x="97297" y="5564961"/>
                  </a:lnTo>
                  <a:lnTo>
                    <a:pt x="142265" y="5572213"/>
                  </a:lnTo>
                  <a:lnTo>
                    <a:pt x="4487583" y="5572213"/>
                  </a:lnTo>
                  <a:lnTo>
                    <a:pt x="4532514" y="5564961"/>
                  </a:lnTo>
                  <a:lnTo>
                    <a:pt x="4571557" y="5544766"/>
                  </a:lnTo>
                  <a:lnTo>
                    <a:pt x="4602358" y="5513970"/>
                  </a:lnTo>
                  <a:lnTo>
                    <a:pt x="4622564" y="5474916"/>
                  </a:lnTo>
                  <a:lnTo>
                    <a:pt x="4629823" y="5429948"/>
                  </a:lnTo>
                  <a:lnTo>
                    <a:pt x="4629823" y="142239"/>
                  </a:lnTo>
                  <a:lnTo>
                    <a:pt x="4622564" y="97308"/>
                  </a:lnTo>
                  <a:lnTo>
                    <a:pt x="4602358" y="58265"/>
                  </a:lnTo>
                  <a:lnTo>
                    <a:pt x="4571557" y="27464"/>
                  </a:lnTo>
                  <a:lnTo>
                    <a:pt x="4532514" y="7258"/>
                  </a:lnTo>
                  <a:lnTo>
                    <a:pt x="4487583" y="0"/>
                  </a:lnTo>
                  <a:lnTo>
                    <a:pt x="142265" y="0"/>
                  </a:lnTo>
                  <a:lnTo>
                    <a:pt x="97297" y="7258"/>
                  </a:lnTo>
                  <a:lnTo>
                    <a:pt x="58243" y="27464"/>
                  </a:lnTo>
                  <a:lnTo>
                    <a:pt x="27447" y="58265"/>
                  </a:lnTo>
                  <a:lnTo>
                    <a:pt x="7252" y="97308"/>
                  </a:lnTo>
                  <a:lnTo>
                    <a:pt x="0" y="142239"/>
                  </a:lnTo>
                  <a:lnTo>
                    <a:pt x="0" y="5429948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95897" y="1217193"/>
            <a:ext cx="4328795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320"/>
              </a:spcBef>
            </a:pP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INDEKS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MODAL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MANUSIA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(IMM)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4729" y="1555750"/>
            <a:ext cx="2313305" cy="1390015"/>
          </a:xfrm>
          <a:prstGeom prst="rect">
            <a:avLst/>
          </a:prstGeom>
          <a:solidFill>
            <a:srgbClr val="DCEAF7"/>
          </a:solidFill>
        </p:spPr>
        <p:txBody>
          <a:bodyPr vert="horz" wrap="square" lIns="0" tIns="224154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1764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Indikator:</a:t>
            </a:r>
            <a:endParaRPr sz="1600">
              <a:latin typeface="Arial"/>
              <a:cs typeface="Arial"/>
            </a:endParaRPr>
          </a:p>
          <a:p>
            <a:pPr marL="237490" marR="429259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latin typeface="Arial"/>
                <a:cs typeface="Arial"/>
              </a:rPr>
              <a:t>Angka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kelangsungan </a:t>
            </a:r>
            <a:r>
              <a:rPr sz="1400" dirty="0">
                <a:latin typeface="Arial"/>
                <a:cs typeface="Arial"/>
              </a:rPr>
              <a:t>hidup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balita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(child </a:t>
            </a:r>
            <a:r>
              <a:rPr sz="1400" i="1" dirty="0">
                <a:latin typeface="Arial"/>
                <a:cs typeface="Arial"/>
              </a:rPr>
              <a:t>survival</a:t>
            </a:r>
            <a:r>
              <a:rPr sz="1400" i="1" spc="-85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rate)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03771" y="1543050"/>
            <a:ext cx="286385" cy="1405890"/>
          </a:xfrm>
          <a:custGeom>
            <a:avLst/>
            <a:gdLst/>
            <a:ahLst/>
            <a:cxnLst/>
            <a:rect l="l" t="t" r="r" b="b"/>
            <a:pathLst>
              <a:path w="286384" h="1405889">
                <a:moveTo>
                  <a:pt x="285775" y="0"/>
                </a:moveTo>
                <a:lnTo>
                  <a:pt x="0" y="0"/>
                </a:lnTo>
                <a:lnTo>
                  <a:pt x="0" y="1405509"/>
                </a:lnTo>
                <a:lnTo>
                  <a:pt x="285775" y="1405509"/>
                </a:lnTo>
                <a:lnTo>
                  <a:pt x="285775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35989" y="1939395"/>
            <a:ext cx="210185" cy="615950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b="1" i="1" spc="85" dirty="0">
                <a:solidFill>
                  <a:srgbClr val="FFFFFF"/>
                </a:solidFill>
                <a:latin typeface="Arial Narrow"/>
                <a:cs typeface="Arial Narrow"/>
              </a:rPr>
              <a:t>Survival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98946" y="4875072"/>
            <a:ext cx="290830" cy="1508125"/>
          </a:xfrm>
          <a:custGeom>
            <a:avLst/>
            <a:gdLst/>
            <a:ahLst/>
            <a:cxnLst/>
            <a:rect l="l" t="t" r="r" b="b"/>
            <a:pathLst>
              <a:path w="290829" h="1508125">
                <a:moveTo>
                  <a:pt x="290715" y="0"/>
                </a:moveTo>
                <a:lnTo>
                  <a:pt x="0" y="0"/>
                </a:lnTo>
                <a:lnTo>
                  <a:pt x="0" y="1508124"/>
                </a:lnTo>
                <a:lnTo>
                  <a:pt x="290715" y="1508124"/>
                </a:lnTo>
                <a:lnTo>
                  <a:pt x="290715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30482" y="5239392"/>
            <a:ext cx="210185" cy="784225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Kesehatan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89598" y="3023489"/>
            <a:ext cx="2317750" cy="1759585"/>
          </a:xfrm>
          <a:prstGeom prst="rect">
            <a:avLst/>
          </a:prstGeom>
          <a:solidFill>
            <a:srgbClr val="DCEAF7"/>
          </a:solidFill>
        </p:spPr>
        <p:txBody>
          <a:bodyPr vert="horz" wrap="square" lIns="0" tIns="18542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1460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Indikator:</a:t>
            </a:r>
            <a:endParaRPr sz="1600">
              <a:latin typeface="Arial"/>
              <a:cs typeface="Arial"/>
            </a:endParaRPr>
          </a:p>
          <a:p>
            <a:pPr marL="423545" indent="-18097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23545" algn="l"/>
              </a:tabLst>
            </a:pPr>
            <a:r>
              <a:rPr sz="1400" spc="-10" dirty="0">
                <a:latin typeface="Arial"/>
                <a:cs typeface="Arial"/>
              </a:rPr>
              <a:t>Harapan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Lama</a:t>
            </a:r>
            <a:endParaRPr sz="1400">
              <a:latin typeface="Arial"/>
              <a:cs typeface="Arial"/>
            </a:endParaRPr>
          </a:p>
          <a:p>
            <a:pPr marL="425450" marR="48260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Sekolah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usia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4-</a:t>
            </a:r>
            <a:r>
              <a:rPr sz="1400" spc="-25" dirty="0">
                <a:latin typeface="Arial"/>
                <a:cs typeface="Arial"/>
              </a:rPr>
              <a:t>18 </a:t>
            </a:r>
            <a:r>
              <a:rPr sz="1400" spc="-10" dirty="0">
                <a:latin typeface="Arial"/>
                <a:cs typeface="Arial"/>
              </a:rPr>
              <a:t>tahun</a:t>
            </a:r>
            <a:endParaRPr sz="1400">
              <a:latin typeface="Arial"/>
              <a:cs typeface="Arial"/>
            </a:endParaRPr>
          </a:p>
          <a:p>
            <a:pPr marL="424180" indent="-181610">
              <a:lnSpc>
                <a:spcPct val="100000"/>
              </a:lnSpc>
              <a:buAutoNum type="arabicPeriod" startAt="2"/>
              <a:tabLst>
                <a:tab pos="424180" algn="l"/>
              </a:tabLst>
            </a:pPr>
            <a:r>
              <a:rPr sz="1400" spc="-10" dirty="0">
                <a:latin typeface="Arial"/>
                <a:cs typeface="Arial"/>
              </a:rPr>
              <a:t>Capaian</a:t>
            </a:r>
            <a:endParaRPr sz="1400">
              <a:latin typeface="Arial"/>
              <a:cs typeface="Arial"/>
            </a:endParaRPr>
          </a:p>
          <a:p>
            <a:pPr marL="42545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Arial"/>
                <a:cs typeface="Arial"/>
              </a:rPr>
              <a:t>pembelajaran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94856" y="4879924"/>
            <a:ext cx="2314575" cy="1518920"/>
          </a:xfrm>
          <a:prstGeom prst="rect">
            <a:avLst/>
          </a:prstGeom>
          <a:solidFill>
            <a:srgbClr val="DCEAF7"/>
          </a:solidFill>
        </p:spPr>
        <p:txBody>
          <a:bodyPr vert="horz" wrap="square" lIns="0" tIns="36830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290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Indikator:</a:t>
            </a:r>
            <a:endParaRPr sz="1600">
              <a:latin typeface="Arial"/>
              <a:cs typeface="Arial"/>
            </a:endParaRPr>
          </a:p>
          <a:p>
            <a:pPr marL="418465" indent="-18097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18465" algn="l"/>
              </a:tabLst>
            </a:pPr>
            <a:r>
              <a:rPr sz="1400" spc="-25" dirty="0">
                <a:latin typeface="Arial"/>
                <a:cs typeface="Arial"/>
              </a:rPr>
              <a:t>Prevalensi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bebas</a:t>
            </a:r>
            <a:endParaRPr sz="1400">
              <a:latin typeface="Arial"/>
              <a:cs typeface="Arial"/>
            </a:endParaRPr>
          </a:p>
          <a:p>
            <a:pPr marL="420370">
              <a:lnSpc>
                <a:spcPct val="100000"/>
              </a:lnSpc>
            </a:pPr>
            <a:r>
              <a:rPr sz="1400" i="1" spc="-10" dirty="0">
                <a:latin typeface="Arial"/>
                <a:cs typeface="Arial"/>
              </a:rPr>
              <a:t>stunting</a:t>
            </a:r>
            <a:endParaRPr sz="1400">
              <a:latin typeface="Arial"/>
              <a:cs typeface="Arial"/>
            </a:endParaRPr>
          </a:p>
          <a:p>
            <a:pPr marL="418465" marR="83820" indent="-180975">
              <a:lnSpc>
                <a:spcPct val="100000"/>
              </a:lnSpc>
              <a:buAutoNum type="arabicPeriod" startAt="2"/>
              <a:tabLst>
                <a:tab pos="420370" algn="l"/>
              </a:tabLst>
            </a:pPr>
            <a:r>
              <a:rPr sz="1400" dirty="0">
                <a:latin typeface="Arial"/>
                <a:cs typeface="Arial"/>
              </a:rPr>
              <a:t>Angka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kelangsungan 	</a:t>
            </a:r>
            <a:r>
              <a:rPr sz="1400" dirty="0">
                <a:latin typeface="Arial"/>
                <a:cs typeface="Arial"/>
              </a:rPr>
              <a:t>hidup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usia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dewasa 	</a:t>
            </a:r>
            <a:r>
              <a:rPr sz="1400" dirty="0">
                <a:latin typeface="Arial"/>
                <a:cs typeface="Arial"/>
              </a:rPr>
              <a:t>produktif (15-60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tahun)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43161" y="1767966"/>
            <a:ext cx="26974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200" spc="-25" dirty="0">
                <a:latin typeface="Arial"/>
                <a:cs typeface="Arial"/>
              </a:rPr>
              <a:t>Penguatan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pelayanan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promotif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dan </a:t>
            </a:r>
            <a:r>
              <a:rPr sz="1200" dirty="0">
                <a:latin typeface="Arial"/>
                <a:cs typeface="Arial"/>
              </a:rPr>
              <a:t>preventif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ibu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anak</a:t>
            </a:r>
            <a:endParaRPr sz="1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200" spc="-25" dirty="0">
                <a:latin typeface="Arial"/>
                <a:cs typeface="Arial"/>
              </a:rPr>
              <a:t>Penguatan Kapasitas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Pelayanan</a:t>
            </a:r>
            <a:endParaRPr sz="1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200" spc="-20" dirty="0">
                <a:latin typeface="Arial"/>
                <a:cs typeface="Arial"/>
              </a:rPr>
              <a:t>Kegawatdaruratan</a:t>
            </a:r>
            <a:r>
              <a:rPr sz="1200" dirty="0">
                <a:latin typeface="Arial"/>
                <a:cs typeface="Arial"/>
              </a:rPr>
              <a:t> Ibu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20" dirty="0">
                <a:latin typeface="Arial"/>
                <a:cs typeface="Arial"/>
              </a:rPr>
              <a:t>Anak</a:t>
            </a:r>
            <a:endParaRPr sz="1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3"/>
              <a:tabLst>
                <a:tab pos="354965" algn="l"/>
              </a:tabLst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Makan</a:t>
            </a:r>
            <a:r>
              <a:rPr sz="1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bergizi</a:t>
            </a:r>
            <a:r>
              <a:rPr sz="12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gratis*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43161" y="3083178"/>
            <a:ext cx="30099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200" spc="-25" dirty="0">
                <a:latin typeface="Arial"/>
                <a:cs typeface="Arial"/>
              </a:rPr>
              <a:t>Perluasan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pelayanan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pendidikan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1 </a:t>
            </a:r>
            <a:r>
              <a:rPr sz="1200" dirty="0">
                <a:latin typeface="Arial"/>
                <a:cs typeface="Arial"/>
              </a:rPr>
              <a:t>tahun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pra-</a:t>
            </a:r>
            <a:r>
              <a:rPr sz="1200" spc="-10" dirty="0">
                <a:latin typeface="Arial"/>
                <a:cs typeface="Arial"/>
              </a:rPr>
              <a:t>sekolah</a:t>
            </a:r>
            <a:endParaRPr sz="1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200" spc="-25" dirty="0">
                <a:latin typeface="Arial"/>
                <a:cs typeface="Arial"/>
              </a:rPr>
              <a:t>Revitalisasi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sekolah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10" dirty="0">
                <a:latin typeface="Arial"/>
                <a:cs typeface="Arial"/>
              </a:rPr>
              <a:t> madrasah*</a:t>
            </a:r>
            <a:endParaRPr sz="1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200" spc="-20" dirty="0">
                <a:latin typeface="Arial"/>
                <a:cs typeface="Arial"/>
              </a:rPr>
              <a:t>Pembangunan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penyelenggaraan</a:t>
            </a:r>
            <a:endParaRPr sz="1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sekolah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unggul*</a:t>
            </a:r>
            <a:endParaRPr sz="1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AutoNum type="arabicPeriod" startAt="4"/>
              <a:tabLst>
                <a:tab pos="355600" algn="l"/>
              </a:tabLst>
            </a:pPr>
            <a:r>
              <a:rPr sz="1200" spc="-20" dirty="0">
                <a:latin typeface="Arial"/>
                <a:cs typeface="Arial"/>
              </a:rPr>
              <a:t>Peningkatan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kompetensi,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perlindungan,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kesejahteraan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guru</a:t>
            </a:r>
            <a:endParaRPr sz="1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4"/>
              <a:tabLst>
                <a:tab pos="354965" algn="l"/>
              </a:tabLst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Makan</a:t>
            </a:r>
            <a:r>
              <a:rPr sz="12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Bergizi</a:t>
            </a:r>
            <a:r>
              <a:rPr sz="12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Gratis*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82785" y="4934457"/>
            <a:ext cx="2578100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 indent="-31178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24485" algn="l"/>
              </a:tabLst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Makan</a:t>
            </a:r>
            <a:r>
              <a:rPr sz="12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Bergizi</a:t>
            </a:r>
            <a:r>
              <a:rPr sz="12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Gratis*</a:t>
            </a:r>
            <a:endParaRPr sz="1200">
              <a:latin typeface="Arial"/>
              <a:cs typeface="Arial"/>
            </a:endParaRPr>
          </a:p>
          <a:p>
            <a:pPr marL="324485" indent="-311785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324485" algn="l"/>
              </a:tabLst>
            </a:pPr>
            <a:r>
              <a:rPr sz="1200" spc="-25" dirty="0">
                <a:latin typeface="Arial"/>
                <a:cs typeface="Arial"/>
              </a:rPr>
              <a:t>Penuntasan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TBC</a:t>
            </a:r>
            <a:endParaRPr sz="1200">
              <a:latin typeface="Arial"/>
              <a:cs typeface="Arial"/>
            </a:endParaRPr>
          </a:p>
          <a:p>
            <a:pPr marL="324485" indent="-311785">
              <a:lnSpc>
                <a:spcPct val="100000"/>
              </a:lnSpc>
              <a:buAutoNum type="arabicPeriod"/>
              <a:tabLst>
                <a:tab pos="324485" algn="l"/>
              </a:tabLst>
            </a:pPr>
            <a:r>
              <a:rPr sz="1200" spc="-20" dirty="0">
                <a:latin typeface="Arial"/>
                <a:cs typeface="Arial"/>
              </a:rPr>
              <a:t>Pembangunan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RS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Lengkap*</a:t>
            </a:r>
            <a:endParaRPr sz="1200">
              <a:latin typeface="Arial"/>
              <a:cs typeface="Arial"/>
            </a:endParaRPr>
          </a:p>
          <a:p>
            <a:pPr marL="324485" indent="-311785">
              <a:lnSpc>
                <a:spcPct val="100000"/>
              </a:lnSpc>
              <a:buAutoNum type="arabicPeriod"/>
              <a:tabLst>
                <a:tab pos="324485" algn="l"/>
              </a:tabLst>
            </a:pPr>
            <a:r>
              <a:rPr sz="1200" spc="-20" dirty="0">
                <a:latin typeface="Arial"/>
                <a:cs typeface="Arial"/>
              </a:rPr>
              <a:t>Pemeriksaan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Kesehatan</a:t>
            </a:r>
            <a:r>
              <a:rPr sz="1200" spc="-10" dirty="0">
                <a:latin typeface="Arial"/>
                <a:cs typeface="Arial"/>
              </a:rPr>
              <a:t> Gratis*</a:t>
            </a:r>
            <a:endParaRPr sz="1200">
              <a:latin typeface="Arial"/>
              <a:cs typeface="Arial"/>
            </a:endParaRPr>
          </a:p>
          <a:p>
            <a:pPr marL="325120" marR="5080" indent="-312420">
              <a:lnSpc>
                <a:spcPct val="100000"/>
              </a:lnSpc>
              <a:buAutoNum type="arabicPeriod"/>
              <a:tabLst>
                <a:tab pos="325120" algn="l"/>
              </a:tabLst>
            </a:pPr>
            <a:r>
              <a:rPr sz="1200" spc="-20" dirty="0">
                <a:latin typeface="Arial"/>
                <a:cs typeface="Arial"/>
              </a:rPr>
              <a:t>Peningkatan kapasitas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tenaga </a:t>
            </a:r>
            <a:r>
              <a:rPr sz="1200" spc="-20" dirty="0">
                <a:latin typeface="Arial"/>
                <a:cs typeface="Arial"/>
              </a:rPr>
              <a:t>kesehatan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untuk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perbaikan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status </a:t>
            </a:r>
            <a:r>
              <a:rPr sz="1200" spc="-20" dirty="0">
                <a:latin typeface="Arial"/>
                <a:cs typeface="Arial"/>
              </a:rPr>
              <a:t>gizi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79616" y="1217193"/>
            <a:ext cx="2327275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320"/>
              </a:spcBef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Komponen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IMM: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52814" y="1225448"/>
            <a:ext cx="2943225" cy="339090"/>
          </a:xfrm>
          <a:prstGeom prst="rect">
            <a:avLst/>
          </a:prstGeom>
          <a:solidFill>
            <a:srgbClr val="249FAB"/>
          </a:solidFill>
        </p:spPr>
        <p:txBody>
          <a:bodyPr vert="horz" wrap="square" lIns="0" tIns="40640" rIns="0" bIns="0" rtlCol="0">
            <a:spAutoFit/>
          </a:bodyPr>
          <a:lstStyle/>
          <a:p>
            <a:pPr marL="591185">
              <a:lnSpc>
                <a:spcPct val="100000"/>
              </a:lnSpc>
              <a:spcBef>
                <a:spcPts val="32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Intervensi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melalui: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47063" y="1715770"/>
            <a:ext cx="629920" cy="63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173958"/>
                </a:solidFill>
                <a:latin typeface="Arial"/>
                <a:cs typeface="Arial"/>
              </a:rPr>
              <a:t>0,54</a:t>
            </a:r>
            <a:endParaRPr sz="24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20"/>
              </a:spcBef>
            </a:pPr>
            <a:r>
              <a:rPr sz="1600" spc="-10" dirty="0">
                <a:solidFill>
                  <a:srgbClr val="173958"/>
                </a:solidFill>
                <a:latin typeface="Arial"/>
                <a:cs typeface="Arial"/>
              </a:rPr>
              <a:t>(2020)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6265" y="2519298"/>
            <a:ext cx="377825" cy="3262629"/>
          </a:xfrm>
          <a:custGeom>
            <a:avLst/>
            <a:gdLst/>
            <a:ahLst/>
            <a:cxnLst/>
            <a:rect l="l" t="t" r="r" b="b"/>
            <a:pathLst>
              <a:path w="377825" h="3262629">
                <a:moveTo>
                  <a:pt x="377723" y="0"/>
                </a:moveTo>
                <a:lnTo>
                  <a:pt x="0" y="0"/>
                </a:lnTo>
                <a:lnTo>
                  <a:pt x="0" y="3262249"/>
                </a:lnTo>
                <a:lnTo>
                  <a:pt x="377723" y="3262249"/>
                </a:lnTo>
                <a:lnTo>
                  <a:pt x="377723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3389" y="2969268"/>
            <a:ext cx="302260" cy="2362200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800" b="1" i="1" spc="175" dirty="0">
                <a:solidFill>
                  <a:srgbClr val="FFFFFF"/>
                </a:solidFill>
                <a:latin typeface="Arial Narrow"/>
                <a:cs typeface="Arial Narrow"/>
              </a:rPr>
              <a:t>Benchmark</a:t>
            </a:r>
            <a:r>
              <a:rPr sz="1800" b="1" i="1" spc="1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IMM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(2020)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33470" y="1659762"/>
            <a:ext cx="729615" cy="720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40"/>
              </a:lnSpc>
              <a:spcBef>
                <a:spcPts val="95"/>
              </a:spcBef>
            </a:pPr>
            <a:r>
              <a:rPr sz="2800" b="1" spc="-20" dirty="0">
                <a:solidFill>
                  <a:srgbClr val="173958"/>
                </a:solidFill>
                <a:latin typeface="Arial"/>
                <a:cs typeface="Arial"/>
              </a:rPr>
              <a:t>0,59</a:t>
            </a:r>
            <a:endParaRPr sz="2800">
              <a:latin typeface="Arial"/>
              <a:cs typeface="Arial"/>
            </a:endParaRPr>
          </a:p>
          <a:p>
            <a:pPr marL="67310">
              <a:lnSpc>
                <a:spcPts val="2140"/>
              </a:lnSpc>
            </a:pPr>
            <a:r>
              <a:rPr sz="1600" spc="-10" dirty="0">
                <a:solidFill>
                  <a:srgbClr val="173958"/>
                </a:solidFill>
                <a:latin typeface="Arial"/>
                <a:cs typeface="Arial"/>
              </a:rPr>
              <a:t>(2029</a:t>
            </a:r>
            <a:r>
              <a:rPr sz="1800" spc="-10" dirty="0">
                <a:solidFill>
                  <a:srgbClr val="173958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23059" y="1788667"/>
            <a:ext cx="4466590" cy="2994660"/>
          </a:xfrm>
          <a:custGeom>
            <a:avLst/>
            <a:gdLst/>
            <a:ahLst/>
            <a:cxnLst/>
            <a:rect l="l" t="t" r="r" b="b"/>
            <a:pathLst>
              <a:path w="4466590" h="2994660">
                <a:moveTo>
                  <a:pt x="776097" y="246888"/>
                </a:moveTo>
                <a:lnTo>
                  <a:pt x="529209" y="0"/>
                </a:lnTo>
                <a:lnTo>
                  <a:pt x="529209" y="123444"/>
                </a:lnTo>
                <a:lnTo>
                  <a:pt x="0" y="123444"/>
                </a:lnTo>
                <a:lnTo>
                  <a:pt x="0" y="370332"/>
                </a:lnTo>
                <a:lnTo>
                  <a:pt x="529209" y="370332"/>
                </a:lnTo>
                <a:lnTo>
                  <a:pt x="529209" y="493776"/>
                </a:lnTo>
                <a:lnTo>
                  <a:pt x="776097" y="246888"/>
                </a:lnTo>
                <a:close/>
              </a:path>
              <a:path w="4466590" h="2994660">
                <a:moveTo>
                  <a:pt x="4466539" y="1234833"/>
                </a:moveTo>
                <a:lnTo>
                  <a:pt x="4170807" y="1234833"/>
                </a:lnTo>
                <a:lnTo>
                  <a:pt x="4170807" y="2994279"/>
                </a:lnTo>
                <a:lnTo>
                  <a:pt x="4466539" y="2994279"/>
                </a:lnTo>
                <a:lnTo>
                  <a:pt x="4466539" y="1234833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0783" y="5892495"/>
            <a:ext cx="409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*Skor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IMM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Indonesia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mencerminkan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produktivitas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dari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setiap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8114" rIns="0" bIns="0" rtlCol="0">
            <a:spAutoFit/>
          </a:bodyPr>
          <a:lstStyle/>
          <a:p>
            <a:pPr marL="694690">
              <a:lnSpc>
                <a:spcPct val="100000"/>
              </a:lnSpc>
              <a:spcBef>
                <a:spcPts val="100"/>
              </a:spcBef>
            </a:pPr>
            <a:r>
              <a:rPr sz="2400" spc="-30" dirty="0"/>
              <a:t>MENINGKATKAN</a:t>
            </a:r>
            <a:r>
              <a:rPr sz="2400" spc="-100" dirty="0"/>
              <a:t> </a:t>
            </a:r>
            <a:r>
              <a:rPr sz="2400" spc="-35" dirty="0"/>
              <a:t>INDEKS</a:t>
            </a:r>
            <a:r>
              <a:rPr sz="2400" spc="-105" dirty="0"/>
              <a:t> </a:t>
            </a:r>
            <a:r>
              <a:rPr sz="2400" spc="-20" dirty="0"/>
              <a:t>MODAL</a:t>
            </a:r>
            <a:r>
              <a:rPr sz="2400" spc="-114" dirty="0"/>
              <a:t> </a:t>
            </a:r>
            <a:r>
              <a:rPr sz="2400" spc="-10" dirty="0"/>
              <a:t>MANUSIA</a:t>
            </a:r>
            <a:r>
              <a:rPr sz="2400" spc="-105" dirty="0"/>
              <a:t> </a:t>
            </a:r>
            <a:r>
              <a:rPr sz="2400" spc="-10" dirty="0"/>
              <a:t>(IMM)</a:t>
            </a:r>
            <a:endParaRPr sz="2400"/>
          </a:p>
        </p:txBody>
      </p:sp>
      <p:sp>
        <p:nvSpPr>
          <p:cNvPr id="36" name="object 36"/>
          <p:cNvSpPr txBox="1"/>
          <p:nvPr/>
        </p:nvSpPr>
        <p:spPr>
          <a:xfrm>
            <a:off x="6325956" y="3491907"/>
            <a:ext cx="210185" cy="826135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1043762" y="2533523"/>
          <a:ext cx="3623309" cy="3177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5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Negara</a:t>
                      </a:r>
                      <a:r>
                        <a:rPr sz="15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0" dirty="0">
                          <a:latin typeface="Arial"/>
                          <a:cs typeface="Arial"/>
                        </a:rPr>
                        <a:t>ASEAN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T w="12700">
                      <a:solidFill>
                        <a:srgbClr val="0A2F41"/>
                      </a:solidFill>
                      <a:prstDash val="solid"/>
                    </a:lnT>
                    <a:lnB w="12700">
                      <a:solidFill>
                        <a:srgbClr val="0A2F4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500" b="1" spc="-20" dirty="0">
                          <a:latin typeface="Arial"/>
                          <a:cs typeface="Arial"/>
                        </a:rPr>
                        <a:t>Skor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T w="12700">
                      <a:solidFill>
                        <a:srgbClr val="0A2F41"/>
                      </a:solidFill>
                      <a:prstDash val="solid"/>
                    </a:lnT>
                    <a:lnB w="12700">
                      <a:solidFill>
                        <a:srgbClr val="0A2F4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Ranking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T w="12700">
                      <a:solidFill>
                        <a:srgbClr val="0A2F41"/>
                      </a:solidFill>
                      <a:prstDash val="solid"/>
                    </a:lnT>
                    <a:lnB w="12700">
                      <a:solidFill>
                        <a:srgbClr val="0A2F4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marR="7620" algn="ctr">
                        <a:lnSpc>
                          <a:spcPts val="1770"/>
                        </a:lnSpc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Singapura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A2F4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1770"/>
                        </a:lnSpc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0,88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A2F4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ts val="1770"/>
                        </a:lnSpc>
                      </a:pPr>
                      <a:r>
                        <a:rPr sz="1500" spc="-50" dirty="0">
                          <a:latin typeface="Arial"/>
                          <a:cs typeface="Arial"/>
                        </a:rPr>
                        <a:t>1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A2F41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Vietnam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0,69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38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Malaysia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0,61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62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Thailand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0,61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63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24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Indonesia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b="1" spc="-2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0,54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b="1" spc="-2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Filipina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0,52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103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Cambodia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0,49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118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10" dirty="0">
                          <a:latin typeface="Arial"/>
                          <a:cs typeface="Arial"/>
                        </a:rPr>
                        <a:t>Myanmar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0,48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120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R="5080" algn="ctr">
                        <a:lnSpc>
                          <a:spcPts val="172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Lao</a:t>
                      </a:r>
                      <a:r>
                        <a:rPr sz="15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latin typeface="Arial"/>
                          <a:cs typeface="Arial"/>
                        </a:rPr>
                        <a:t>PDR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172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0,46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1720"/>
                        </a:lnSpc>
                        <a:spcBef>
                          <a:spcPts val="240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126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8" name="object 38"/>
          <p:cNvGrpSpPr/>
          <p:nvPr/>
        </p:nvGrpSpPr>
        <p:grpSpPr>
          <a:xfrm>
            <a:off x="5073396" y="1650364"/>
            <a:ext cx="1137285" cy="4516120"/>
            <a:chOff x="5073396" y="1650364"/>
            <a:chExt cx="1137285" cy="4516120"/>
          </a:xfrm>
        </p:grpSpPr>
        <p:sp>
          <p:nvSpPr>
            <p:cNvPr id="39" name="object 39"/>
            <p:cNvSpPr/>
            <p:nvPr/>
          </p:nvSpPr>
          <p:spPr>
            <a:xfrm>
              <a:off x="5076952" y="1650364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71" y="0"/>
                  </a:moveTo>
                  <a:lnTo>
                    <a:pt x="558800" y="1823"/>
                  </a:lnTo>
                  <a:lnTo>
                    <a:pt x="512425" y="7205"/>
                  </a:lnTo>
                  <a:lnTo>
                    <a:pt x="467183" y="16009"/>
                  </a:lnTo>
                  <a:lnTo>
                    <a:pt x="423208" y="28102"/>
                  </a:lnTo>
                  <a:lnTo>
                    <a:pt x="380633" y="43348"/>
                  </a:lnTo>
                  <a:lnTo>
                    <a:pt x="339595" y="61613"/>
                  </a:lnTo>
                  <a:lnTo>
                    <a:pt x="300227" y="82761"/>
                  </a:lnTo>
                  <a:lnTo>
                    <a:pt x="262666" y="106659"/>
                  </a:lnTo>
                  <a:lnTo>
                    <a:pt x="227044" y="133171"/>
                  </a:lnTo>
                  <a:lnTo>
                    <a:pt x="193498" y="162162"/>
                  </a:lnTo>
                  <a:lnTo>
                    <a:pt x="162162" y="193498"/>
                  </a:lnTo>
                  <a:lnTo>
                    <a:pt x="133171" y="227044"/>
                  </a:lnTo>
                  <a:lnTo>
                    <a:pt x="106659" y="262666"/>
                  </a:lnTo>
                  <a:lnTo>
                    <a:pt x="82761" y="300227"/>
                  </a:lnTo>
                  <a:lnTo>
                    <a:pt x="61613" y="339595"/>
                  </a:lnTo>
                  <a:lnTo>
                    <a:pt x="43348" y="380633"/>
                  </a:lnTo>
                  <a:lnTo>
                    <a:pt x="28102" y="423208"/>
                  </a:lnTo>
                  <a:lnTo>
                    <a:pt x="16009" y="467183"/>
                  </a:lnTo>
                  <a:lnTo>
                    <a:pt x="7205" y="512425"/>
                  </a:lnTo>
                  <a:lnTo>
                    <a:pt x="1823" y="558800"/>
                  </a:lnTo>
                  <a:lnTo>
                    <a:pt x="0" y="606171"/>
                  </a:lnTo>
                  <a:lnTo>
                    <a:pt x="1823" y="653541"/>
                  </a:lnTo>
                  <a:lnTo>
                    <a:pt x="7205" y="699916"/>
                  </a:lnTo>
                  <a:lnTo>
                    <a:pt x="16009" y="745158"/>
                  </a:lnTo>
                  <a:lnTo>
                    <a:pt x="28102" y="789133"/>
                  </a:lnTo>
                  <a:lnTo>
                    <a:pt x="43348" y="831708"/>
                  </a:lnTo>
                  <a:lnTo>
                    <a:pt x="61613" y="872746"/>
                  </a:lnTo>
                  <a:lnTo>
                    <a:pt x="82761" y="912113"/>
                  </a:lnTo>
                  <a:lnTo>
                    <a:pt x="106659" y="949675"/>
                  </a:lnTo>
                  <a:lnTo>
                    <a:pt x="133171" y="985297"/>
                  </a:lnTo>
                  <a:lnTo>
                    <a:pt x="162162" y="1018843"/>
                  </a:lnTo>
                  <a:lnTo>
                    <a:pt x="193498" y="1050179"/>
                  </a:lnTo>
                  <a:lnTo>
                    <a:pt x="227044" y="1079170"/>
                  </a:lnTo>
                  <a:lnTo>
                    <a:pt x="262666" y="1105682"/>
                  </a:lnTo>
                  <a:lnTo>
                    <a:pt x="300227" y="1129580"/>
                  </a:lnTo>
                  <a:lnTo>
                    <a:pt x="339595" y="1150728"/>
                  </a:lnTo>
                  <a:lnTo>
                    <a:pt x="380633" y="1168993"/>
                  </a:lnTo>
                  <a:lnTo>
                    <a:pt x="423208" y="1184239"/>
                  </a:lnTo>
                  <a:lnTo>
                    <a:pt x="467183" y="1196332"/>
                  </a:lnTo>
                  <a:lnTo>
                    <a:pt x="512425" y="1205136"/>
                  </a:lnTo>
                  <a:lnTo>
                    <a:pt x="558800" y="1210518"/>
                  </a:lnTo>
                  <a:lnTo>
                    <a:pt x="606171" y="1212342"/>
                  </a:lnTo>
                  <a:lnTo>
                    <a:pt x="606171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65725" y="1739137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398" y="0"/>
                  </a:moveTo>
                  <a:lnTo>
                    <a:pt x="470304" y="2114"/>
                  </a:lnTo>
                  <a:lnTo>
                    <a:pt x="424395" y="8336"/>
                  </a:lnTo>
                  <a:lnTo>
                    <a:pt x="379853" y="18482"/>
                  </a:lnTo>
                  <a:lnTo>
                    <a:pt x="336861" y="32369"/>
                  </a:lnTo>
                  <a:lnTo>
                    <a:pt x="295602" y="49816"/>
                  </a:lnTo>
                  <a:lnTo>
                    <a:pt x="256257" y="70640"/>
                  </a:lnTo>
                  <a:lnTo>
                    <a:pt x="219011" y="94657"/>
                  </a:lnTo>
                  <a:lnTo>
                    <a:pt x="184045" y="121685"/>
                  </a:lnTo>
                  <a:lnTo>
                    <a:pt x="151542" y="151542"/>
                  </a:lnTo>
                  <a:lnTo>
                    <a:pt x="121685" y="184045"/>
                  </a:lnTo>
                  <a:lnTo>
                    <a:pt x="94657" y="219011"/>
                  </a:lnTo>
                  <a:lnTo>
                    <a:pt x="70640" y="256257"/>
                  </a:lnTo>
                  <a:lnTo>
                    <a:pt x="49816" y="295602"/>
                  </a:lnTo>
                  <a:lnTo>
                    <a:pt x="32369" y="336861"/>
                  </a:lnTo>
                  <a:lnTo>
                    <a:pt x="18482" y="379853"/>
                  </a:lnTo>
                  <a:lnTo>
                    <a:pt x="8336" y="424395"/>
                  </a:lnTo>
                  <a:lnTo>
                    <a:pt x="2114" y="470304"/>
                  </a:lnTo>
                  <a:lnTo>
                    <a:pt x="0" y="517398"/>
                  </a:lnTo>
                  <a:lnTo>
                    <a:pt x="2114" y="564491"/>
                  </a:lnTo>
                  <a:lnTo>
                    <a:pt x="8336" y="610400"/>
                  </a:lnTo>
                  <a:lnTo>
                    <a:pt x="18482" y="654942"/>
                  </a:lnTo>
                  <a:lnTo>
                    <a:pt x="32369" y="697934"/>
                  </a:lnTo>
                  <a:lnTo>
                    <a:pt x="49816" y="739193"/>
                  </a:lnTo>
                  <a:lnTo>
                    <a:pt x="70640" y="778538"/>
                  </a:lnTo>
                  <a:lnTo>
                    <a:pt x="94657" y="815784"/>
                  </a:lnTo>
                  <a:lnTo>
                    <a:pt x="121685" y="850750"/>
                  </a:lnTo>
                  <a:lnTo>
                    <a:pt x="151542" y="883253"/>
                  </a:lnTo>
                  <a:lnTo>
                    <a:pt x="184045" y="913110"/>
                  </a:lnTo>
                  <a:lnTo>
                    <a:pt x="219011" y="940138"/>
                  </a:lnTo>
                  <a:lnTo>
                    <a:pt x="256257" y="964155"/>
                  </a:lnTo>
                  <a:lnTo>
                    <a:pt x="295602" y="984979"/>
                  </a:lnTo>
                  <a:lnTo>
                    <a:pt x="336861" y="1002426"/>
                  </a:lnTo>
                  <a:lnTo>
                    <a:pt x="379853" y="1016313"/>
                  </a:lnTo>
                  <a:lnTo>
                    <a:pt x="424395" y="1026459"/>
                  </a:lnTo>
                  <a:lnTo>
                    <a:pt x="470304" y="1032681"/>
                  </a:lnTo>
                  <a:lnTo>
                    <a:pt x="517398" y="1034796"/>
                  </a:lnTo>
                  <a:lnTo>
                    <a:pt x="564511" y="1032681"/>
                  </a:lnTo>
                  <a:lnTo>
                    <a:pt x="610438" y="1026459"/>
                  </a:lnTo>
                  <a:lnTo>
                    <a:pt x="654996" y="1016313"/>
                  </a:lnTo>
                  <a:lnTo>
                    <a:pt x="698001" y="1002426"/>
                  </a:lnTo>
                  <a:lnTo>
                    <a:pt x="739273" y="984979"/>
                  </a:lnTo>
                  <a:lnTo>
                    <a:pt x="778627" y="964155"/>
                  </a:lnTo>
                  <a:lnTo>
                    <a:pt x="815882" y="940138"/>
                  </a:lnTo>
                  <a:lnTo>
                    <a:pt x="850855" y="913110"/>
                  </a:lnTo>
                  <a:lnTo>
                    <a:pt x="883364" y="883253"/>
                  </a:lnTo>
                  <a:lnTo>
                    <a:pt x="913225" y="850750"/>
                  </a:lnTo>
                  <a:lnTo>
                    <a:pt x="940258" y="815784"/>
                  </a:lnTo>
                  <a:lnTo>
                    <a:pt x="964278" y="778538"/>
                  </a:lnTo>
                  <a:lnTo>
                    <a:pt x="985103" y="739193"/>
                  </a:lnTo>
                  <a:lnTo>
                    <a:pt x="1002551" y="697934"/>
                  </a:lnTo>
                  <a:lnTo>
                    <a:pt x="1016440" y="654942"/>
                  </a:lnTo>
                  <a:lnTo>
                    <a:pt x="1026586" y="610400"/>
                  </a:lnTo>
                  <a:lnTo>
                    <a:pt x="1032808" y="564491"/>
                  </a:lnTo>
                  <a:lnTo>
                    <a:pt x="1034923" y="517398"/>
                  </a:lnTo>
                  <a:lnTo>
                    <a:pt x="1032808" y="470304"/>
                  </a:lnTo>
                  <a:lnTo>
                    <a:pt x="1026586" y="424395"/>
                  </a:lnTo>
                  <a:lnTo>
                    <a:pt x="1016440" y="379853"/>
                  </a:lnTo>
                  <a:lnTo>
                    <a:pt x="1002551" y="336861"/>
                  </a:lnTo>
                  <a:lnTo>
                    <a:pt x="985103" y="295602"/>
                  </a:lnTo>
                  <a:lnTo>
                    <a:pt x="964278" y="256257"/>
                  </a:lnTo>
                  <a:lnTo>
                    <a:pt x="940258" y="219011"/>
                  </a:lnTo>
                  <a:lnTo>
                    <a:pt x="913225" y="184045"/>
                  </a:lnTo>
                  <a:lnTo>
                    <a:pt x="883364" y="151542"/>
                  </a:lnTo>
                  <a:lnTo>
                    <a:pt x="850855" y="121685"/>
                  </a:lnTo>
                  <a:lnTo>
                    <a:pt x="815882" y="94657"/>
                  </a:lnTo>
                  <a:lnTo>
                    <a:pt x="778627" y="70640"/>
                  </a:lnTo>
                  <a:lnTo>
                    <a:pt x="739273" y="49816"/>
                  </a:lnTo>
                  <a:lnTo>
                    <a:pt x="698001" y="32369"/>
                  </a:lnTo>
                  <a:lnTo>
                    <a:pt x="654996" y="18482"/>
                  </a:lnTo>
                  <a:lnTo>
                    <a:pt x="610438" y="8336"/>
                  </a:lnTo>
                  <a:lnTo>
                    <a:pt x="564511" y="211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00240" y="1958342"/>
              <a:ext cx="478155" cy="560070"/>
            </a:xfrm>
            <a:custGeom>
              <a:avLst/>
              <a:gdLst/>
              <a:ahLst/>
              <a:cxnLst/>
              <a:rect l="l" t="t" r="r" b="b"/>
              <a:pathLst>
                <a:path w="478154" h="560069">
                  <a:moveTo>
                    <a:pt x="131771" y="0"/>
                  </a:moveTo>
                  <a:lnTo>
                    <a:pt x="94668" y="10239"/>
                  </a:lnTo>
                  <a:lnTo>
                    <a:pt x="75702" y="35836"/>
                  </a:lnTo>
                  <a:lnTo>
                    <a:pt x="72401" y="69114"/>
                  </a:lnTo>
                  <a:lnTo>
                    <a:pt x="82294" y="102391"/>
                  </a:lnTo>
                  <a:lnTo>
                    <a:pt x="102908" y="127988"/>
                  </a:lnTo>
                  <a:lnTo>
                    <a:pt x="131771" y="138228"/>
                  </a:lnTo>
                  <a:lnTo>
                    <a:pt x="160634" y="127989"/>
                  </a:lnTo>
                  <a:lnTo>
                    <a:pt x="181248" y="102391"/>
                  </a:lnTo>
                  <a:lnTo>
                    <a:pt x="191141" y="69114"/>
                  </a:lnTo>
                  <a:lnTo>
                    <a:pt x="187840" y="35836"/>
                  </a:lnTo>
                  <a:lnTo>
                    <a:pt x="168874" y="10239"/>
                  </a:lnTo>
                  <a:lnTo>
                    <a:pt x="131771" y="0"/>
                  </a:lnTo>
                  <a:close/>
                </a:path>
                <a:path w="478154" h="560069">
                  <a:moveTo>
                    <a:pt x="159875" y="230011"/>
                  </a:moveTo>
                  <a:lnTo>
                    <a:pt x="58407" y="230011"/>
                  </a:lnTo>
                  <a:lnTo>
                    <a:pt x="62768" y="234372"/>
                  </a:lnTo>
                  <a:lnTo>
                    <a:pt x="62768" y="559768"/>
                  </a:lnTo>
                  <a:lnTo>
                    <a:pt x="122046" y="559768"/>
                  </a:lnTo>
                  <a:lnTo>
                    <a:pt x="122045" y="387172"/>
                  </a:lnTo>
                  <a:lnTo>
                    <a:pt x="126396" y="382812"/>
                  </a:lnTo>
                  <a:lnTo>
                    <a:pt x="191357" y="382812"/>
                  </a:lnTo>
                  <a:lnTo>
                    <a:pt x="187102" y="375324"/>
                  </a:lnTo>
                  <a:lnTo>
                    <a:pt x="171400" y="334093"/>
                  </a:lnTo>
                  <a:lnTo>
                    <a:pt x="162444" y="291911"/>
                  </a:lnTo>
                  <a:lnTo>
                    <a:pt x="159260" y="247845"/>
                  </a:lnTo>
                  <a:lnTo>
                    <a:pt x="159875" y="230011"/>
                  </a:lnTo>
                  <a:close/>
                </a:path>
                <a:path w="478154" h="560069">
                  <a:moveTo>
                    <a:pt x="191357" y="382812"/>
                  </a:moveTo>
                  <a:lnTo>
                    <a:pt x="137156" y="382812"/>
                  </a:lnTo>
                  <a:lnTo>
                    <a:pt x="141517" y="387172"/>
                  </a:lnTo>
                  <a:lnTo>
                    <a:pt x="141517" y="559768"/>
                  </a:lnTo>
                  <a:lnTo>
                    <a:pt x="210521" y="559768"/>
                  </a:lnTo>
                  <a:lnTo>
                    <a:pt x="210521" y="416540"/>
                  </a:lnTo>
                  <a:lnTo>
                    <a:pt x="191357" y="382812"/>
                  </a:lnTo>
                  <a:close/>
                </a:path>
                <a:path w="478154" h="560069">
                  <a:moveTo>
                    <a:pt x="328548" y="158327"/>
                  </a:moveTo>
                  <a:lnTo>
                    <a:pt x="295387" y="182830"/>
                  </a:lnTo>
                  <a:lnTo>
                    <a:pt x="258886" y="201395"/>
                  </a:lnTo>
                  <a:lnTo>
                    <a:pt x="219829" y="213704"/>
                  </a:lnTo>
                  <a:lnTo>
                    <a:pt x="179000" y="219435"/>
                  </a:lnTo>
                  <a:lnTo>
                    <a:pt x="179111" y="269481"/>
                  </a:lnTo>
                  <a:lnTo>
                    <a:pt x="186972" y="316853"/>
                  </a:lnTo>
                  <a:lnTo>
                    <a:pt x="202184" y="361269"/>
                  </a:lnTo>
                  <a:lnTo>
                    <a:pt x="224348" y="402451"/>
                  </a:lnTo>
                  <a:lnTo>
                    <a:pt x="253062" y="440119"/>
                  </a:lnTo>
                  <a:lnTo>
                    <a:pt x="287929" y="473995"/>
                  </a:lnTo>
                  <a:lnTo>
                    <a:pt x="328548" y="503799"/>
                  </a:lnTo>
                  <a:lnTo>
                    <a:pt x="369165" y="473995"/>
                  </a:lnTo>
                  <a:lnTo>
                    <a:pt x="404030" y="440119"/>
                  </a:lnTo>
                  <a:lnTo>
                    <a:pt x="431675" y="403854"/>
                  </a:lnTo>
                  <a:lnTo>
                    <a:pt x="312748" y="403854"/>
                  </a:lnTo>
                  <a:lnTo>
                    <a:pt x="239079" y="330151"/>
                  </a:lnTo>
                  <a:lnTo>
                    <a:pt x="266624" y="302619"/>
                  </a:lnTo>
                  <a:lnTo>
                    <a:pt x="362554" y="302619"/>
                  </a:lnTo>
                  <a:lnTo>
                    <a:pt x="416821" y="250911"/>
                  </a:lnTo>
                  <a:lnTo>
                    <a:pt x="478025" y="250911"/>
                  </a:lnTo>
                  <a:lnTo>
                    <a:pt x="478096" y="219435"/>
                  </a:lnTo>
                  <a:lnTo>
                    <a:pt x="437266" y="213704"/>
                  </a:lnTo>
                  <a:lnTo>
                    <a:pt x="398207" y="201396"/>
                  </a:lnTo>
                  <a:lnTo>
                    <a:pt x="361706" y="182830"/>
                  </a:lnTo>
                  <a:lnTo>
                    <a:pt x="328548" y="158327"/>
                  </a:lnTo>
                  <a:close/>
                </a:path>
                <a:path w="478154" h="560069">
                  <a:moveTo>
                    <a:pt x="478025" y="250911"/>
                  </a:moveTo>
                  <a:lnTo>
                    <a:pt x="416821" y="250911"/>
                  </a:lnTo>
                  <a:lnTo>
                    <a:pt x="443686" y="279103"/>
                  </a:lnTo>
                  <a:lnTo>
                    <a:pt x="312748" y="403854"/>
                  </a:lnTo>
                  <a:lnTo>
                    <a:pt x="431675" y="403854"/>
                  </a:lnTo>
                  <a:lnTo>
                    <a:pt x="454907" y="361269"/>
                  </a:lnTo>
                  <a:lnTo>
                    <a:pt x="470120" y="316853"/>
                  </a:lnTo>
                  <a:lnTo>
                    <a:pt x="477983" y="269482"/>
                  </a:lnTo>
                  <a:lnTo>
                    <a:pt x="478025" y="250911"/>
                  </a:lnTo>
                  <a:close/>
                </a:path>
                <a:path w="478154" h="560069">
                  <a:moveTo>
                    <a:pt x="84542" y="156187"/>
                  </a:moveTo>
                  <a:lnTo>
                    <a:pt x="46312" y="162307"/>
                  </a:lnTo>
                  <a:lnTo>
                    <a:pt x="20031" y="179470"/>
                  </a:lnTo>
                  <a:lnTo>
                    <a:pt x="4869" y="205881"/>
                  </a:lnTo>
                  <a:lnTo>
                    <a:pt x="0" y="239746"/>
                  </a:lnTo>
                  <a:lnTo>
                    <a:pt x="0" y="327626"/>
                  </a:lnTo>
                  <a:lnTo>
                    <a:pt x="2919" y="349438"/>
                  </a:lnTo>
                  <a:lnTo>
                    <a:pt x="11381" y="368017"/>
                  </a:lnTo>
                  <a:lnTo>
                    <a:pt x="24981" y="382204"/>
                  </a:lnTo>
                  <a:lnTo>
                    <a:pt x="43296" y="390802"/>
                  </a:lnTo>
                  <a:lnTo>
                    <a:pt x="43296" y="234372"/>
                  </a:lnTo>
                  <a:lnTo>
                    <a:pt x="47647" y="230011"/>
                  </a:lnTo>
                  <a:lnTo>
                    <a:pt x="159875" y="230011"/>
                  </a:lnTo>
                  <a:lnTo>
                    <a:pt x="160862" y="201395"/>
                  </a:lnTo>
                  <a:lnTo>
                    <a:pt x="160877" y="200958"/>
                  </a:lnTo>
                  <a:lnTo>
                    <a:pt x="183603" y="199344"/>
                  </a:lnTo>
                  <a:lnTo>
                    <a:pt x="204897" y="196652"/>
                  </a:lnTo>
                  <a:lnTo>
                    <a:pt x="225947" y="192072"/>
                  </a:lnTo>
                  <a:lnTo>
                    <a:pt x="247943" y="184794"/>
                  </a:lnTo>
                  <a:lnTo>
                    <a:pt x="236160" y="172743"/>
                  </a:lnTo>
                  <a:lnTo>
                    <a:pt x="228865" y="168462"/>
                  </a:lnTo>
                  <a:lnTo>
                    <a:pt x="131771" y="168462"/>
                  </a:lnTo>
                  <a:lnTo>
                    <a:pt x="106891" y="165393"/>
                  </a:lnTo>
                  <a:lnTo>
                    <a:pt x="84542" y="156187"/>
                  </a:lnTo>
                  <a:close/>
                </a:path>
                <a:path w="478154" h="560069">
                  <a:moveTo>
                    <a:pt x="362554" y="302619"/>
                  </a:moveTo>
                  <a:lnTo>
                    <a:pt x="266624" y="302619"/>
                  </a:lnTo>
                  <a:lnTo>
                    <a:pt x="313417" y="349439"/>
                  </a:lnTo>
                  <a:lnTo>
                    <a:pt x="362554" y="302619"/>
                  </a:lnTo>
                  <a:close/>
                </a:path>
                <a:path w="478154" h="560069">
                  <a:moveTo>
                    <a:pt x="179000" y="156187"/>
                  </a:moveTo>
                  <a:lnTo>
                    <a:pt x="156651" y="165393"/>
                  </a:lnTo>
                  <a:lnTo>
                    <a:pt x="131771" y="168462"/>
                  </a:lnTo>
                  <a:lnTo>
                    <a:pt x="228865" y="168462"/>
                  </a:lnTo>
                  <a:lnTo>
                    <a:pt x="220838" y="163752"/>
                  </a:lnTo>
                  <a:lnTo>
                    <a:pt x="201834" y="158130"/>
                  </a:lnTo>
                  <a:lnTo>
                    <a:pt x="179000" y="156187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86858" y="3240912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70" y="0"/>
                  </a:moveTo>
                  <a:lnTo>
                    <a:pt x="558799" y="1823"/>
                  </a:lnTo>
                  <a:lnTo>
                    <a:pt x="512425" y="7205"/>
                  </a:lnTo>
                  <a:lnTo>
                    <a:pt x="467183" y="16009"/>
                  </a:lnTo>
                  <a:lnTo>
                    <a:pt x="423208" y="28102"/>
                  </a:lnTo>
                  <a:lnTo>
                    <a:pt x="380633" y="43348"/>
                  </a:lnTo>
                  <a:lnTo>
                    <a:pt x="339595" y="61613"/>
                  </a:lnTo>
                  <a:lnTo>
                    <a:pt x="300227" y="82761"/>
                  </a:lnTo>
                  <a:lnTo>
                    <a:pt x="262666" y="106659"/>
                  </a:lnTo>
                  <a:lnTo>
                    <a:pt x="227044" y="133171"/>
                  </a:lnTo>
                  <a:lnTo>
                    <a:pt x="193498" y="162162"/>
                  </a:lnTo>
                  <a:lnTo>
                    <a:pt x="162162" y="193498"/>
                  </a:lnTo>
                  <a:lnTo>
                    <a:pt x="133171" y="227044"/>
                  </a:lnTo>
                  <a:lnTo>
                    <a:pt x="106659" y="262666"/>
                  </a:lnTo>
                  <a:lnTo>
                    <a:pt x="82761" y="300227"/>
                  </a:lnTo>
                  <a:lnTo>
                    <a:pt x="61613" y="339595"/>
                  </a:lnTo>
                  <a:lnTo>
                    <a:pt x="43348" y="380633"/>
                  </a:lnTo>
                  <a:lnTo>
                    <a:pt x="28102" y="423208"/>
                  </a:lnTo>
                  <a:lnTo>
                    <a:pt x="16009" y="467183"/>
                  </a:lnTo>
                  <a:lnTo>
                    <a:pt x="7205" y="512425"/>
                  </a:lnTo>
                  <a:lnTo>
                    <a:pt x="1823" y="558800"/>
                  </a:lnTo>
                  <a:lnTo>
                    <a:pt x="0" y="606170"/>
                  </a:lnTo>
                  <a:lnTo>
                    <a:pt x="1823" y="653541"/>
                  </a:lnTo>
                  <a:lnTo>
                    <a:pt x="7205" y="699916"/>
                  </a:lnTo>
                  <a:lnTo>
                    <a:pt x="16009" y="745158"/>
                  </a:lnTo>
                  <a:lnTo>
                    <a:pt x="28102" y="789133"/>
                  </a:lnTo>
                  <a:lnTo>
                    <a:pt x="43348" y="831708"/>
                  </a:lnTo>
                  <a:lnTo>
                    <a:pt x="61613" y="872746"/>
                  </a:lnTo>
                  <a:lnTo>
                    <a:pt x="82761" y="912113"/>
                  </a:lnTo>
                  <a:lnTo>
                    <a:pt x="106659" y="949675"/>
                  </a:lnTo>
                  <a:lnTo>
                    <a:pt x="133171" y="985297"/>
                  </a:lnTo>
                  <a:lnTo>
                    <a:pt x="162162" y="1018843"/>
                  </a:lnTo>
                  <a:lnTo>
                    <a:pt x="193498" y="1050179"/>
                  </a:lnTo>
                  <a:lnTo>
                    <a:pt x="227044" y="1079170"/>
                  </a:lnTo>
                  <a:lnTo>
                    <a:pt x="262666" y="1105682"/>
                  </a:lnTo>
                  <a:lnTo>
                    <a:pt x="300227" y="1129580"/>
                  </a:lnTo>
                  <a:lnTo>
                    <a:pt x="339595" y="1150728"/>
                  </a:lnTo>
                  <a:lnTo>
                    <a:pt x="380633" y="1168993"/>
                  </a:lnTo>
                  <a:lnTo>
                    <a:pt x="423208" y="1184239"/>
                  </a:lnTo>
                  <a:lnTo>
                    <a:pt x="467183" y="1196332"/>
                  </a:lnTo>
                  <a:lnTo>
                    <a:pt x="512425" y="1205136"/>
                  </a:lnTo>
                  <a:lnTo>
                    <a:pt x="558799" y="1210518"/>
                  </a:lnTo>
                  <a:lnTo>
                    <a:pt x="606170" y="1212342"/>
                  </a:lnTo>
                  <a:lnTo>
                    <a:pt x="60617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75631" y="3329685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398" y="0"/>
                  </a:moveTo>
                  <a:lnTo>
                    <a:pt x="470304" y="2114"/>
                  </a:lnTo>
                  <a:lnTo>
                    <a:pt x="424395" y="8336"/>
                  </a:lnTo>
                  <a:lnTo>
                    <a:pt x="379853" y="18482"/>
                  </a:lnTo>
                  <a:lnTo>
                    <a:pt x="336861" y="32369"/>
                  </a:lnTo>
                  <a:lnTo>
                    <a:pt x="295602" y="49816"/>
                  </a:lnTo>
                  <a:lnTo>
                    <a:pt x="256257" y="70640"/>
                  </a:lnTo>
                  <a:lnTo>
                    <a:pt x="219011" y="94657"/>
                  </a:lnTo>
                  <a:lnTo>
                    <a:pt x="184045" y="121685"/>
                  </a:lnTo>
                  <a:lnTo>
                    <a:pt x="151542" y="151542"/>
                  </a:lnTo>
                  <a:lnTo>
                    <a:pt x="121685" y="184045"/>
                  </a:lnTo>
                  <a:lnTo>
                    <a:pt x="94657" y="219011"/>
                  </a:lnTo>
                  <a:lnTo>
                    <a:pt x="70640" y="256257"/>
                  </a:lnTo>
                  <a:lnTo>
                    <a:pt x="49816" y="295602"/>
                  </a:lnTo>
                  <a:lnTo>
                    <a:pt x="32369" y="336861"/>
                  </a:lnTo>
                  <a:lnTo>
                    <a:pt x="18482" y="379853"/>
                  </a:lnTo>
                  <a:lnTo>
                    <a:pt x="8336" y="424395"/>
                  </a:lnTo>
                  <a:lnTo>
                    <a:pt x="2114" y="470304"/>
                  </a:lnTo>
                  <a:lnTo>
                    <a:pt x="0" y="517397"/>
                  </a:lnTo>
                  <a:lnTo>
                    <a:pt x="2114" y="564491"/>
                  </a:lnTo>
                  <a:lnTo>
                    <a:pt x="8336" y="610400"/>
                  </a:lnTo>
                  <a:lnTo>
                    <a:pt x="18482" y="654942"/>
                  </a:lnTo>
                  <a:lnTo>
                    <a:pt x="32369" y="697934"/>
                  </a:lnTo>
                  <a:lnTo>
                    <a:pt x="49816" y="739193"/>
                  </a:lnTo>
                  <a:lnTo>
                    <a:pt x="70640" y="778538"/>
                  </a:lnTo>
                  <a:lnTo>
                    <a:pt x="94657" y="815784"/>
                  </a:lnTo>
                  <a:lnTo>
                    <a:pt x="121685" y="850750"/>
                  </a:lnTo>
                  <a:lnTo>
                    <a:pt x="151542" y="883253"/>
                  </a:lnTo>
                  <a:lnTo>
                    <a:pt x="184045" y="913110"/>
                  </a:lnTo>
                  <a:lnTo>
                    <a:pt x="219011" y="940138"/>
                  </a:lnTo>
                  <a:lnTo>
                    <a:pt x="256257" y="964155"/>
                  </a:lnTo>
                  <a:lnTo>
                    <a:pt x="295602" y="984979"/>
                  </a:lnTo>
                  <a:lnTo>
                    <a:pt x="336861" y="1002426"/>
                  </a:lnTo>
                  <a:lnTo>
                    <a:pt x="379853" y="1016313"/>
                  </a:lnTo>
                  <a:lnTo>
                    <a:pt x="424395" y="1026459"/>
                  </a:lnTo>
                  <a:lnTo>
                    <a:pt x="470304" y="1032681"/>
                  </a:lnTo>
                  <a:lnTo>
                    <a:pt x="517398" y="1034795"/>
                  </a:lnTo>
                  <a:lnTo>
                    <a:pt x="564491" y="1032681"/>
                  </a:lnTo>
                  <a:lnTo>
                    <a:pt x="610400" y="1026459"/>
                  </a:lnTo>
                  <a:lnTo>
                    <a:pt x="654942" y="1016313"/>
                  </a:lnTo>
                  <a:lnTo>
                    <a:pt x="697934" y="1002426"/>
                  </a:lnTo>
                  <a:lnTo>
                    <a:pt x="739193" y="984979"/>
                  </a:lnTo>
                  <a:lnTo>
                    <a:pt x="778538" y="964155"/>
                  </a:lnTo>
                  <a:lnTo>
                    <a:pt x="815784" y="940138"/>
                  </a:lnTo>
                  <a:lnTo>
                    <a:pt x="850750" y="913110"/>
                  </a:lnTo>
                  <a:lnTo>
                    <a:pt x="883253" y="883253"/>
                  </a:lnTo>
                  <a:lnTo>
                    <a:pt x="913110" y="850750"/>
                  </a:lnTo>
                  <a:lnTo>
                    <a:pt x="940138" y="815784"/>
                  </a:lnTo>
                  <a:lnTo>
                    <a:pt x="964155" y="778538"/>
                  </a:lnTo>
                  <a:lnTo>
                    <a:pt x="984979" y="739193"/>
                  </a:lnTo>
                  <a:lnTo>
                    <a:pt x="1002426" y="697934"/>
                  </a:lnTo>
                  <a:lnTo>
                    <a:pt x="1016313" y="654942"/>
                  </a:lnTo>
                  <a:lnTo>
                    <a:pt x="1026459" y="610400"/>
                  </a:lnTo>
                  <a:lnTo>
                    <a:pt x="1032681" y="564491"/>
                  </a:lnTo>
                  <a:lnTo>
                    <a:pt x="1034796" y="517397"/>
                  </a:lnTo>
                  <a:lnTo>
                    <a:pt x="1032681" y="470304"/>
                  </a:lnTo>
                  <a:lnTo>
                    <a:pt x="1026459" y="424395"/>
                  </a:lnTo>
                  <a:lnTo>
                    <a:pt x="1016313" y="379853"/>
                  </a:lnTo>
                  <a:lnTo>
                    <a:pt x="1002426" y="336861"/>
                  </a:lnTo>
                  <a:lnTo>
                    <a:pt x="984979" y="295602"/>
                  </a:lnTo>
                  <a:lnTo>
                    <a:pt x="964155" y="256257"/>
                  </a:lnTo>
                  <a:lnTo>
                    <a:pt x="940138" y="219011"/>
                  </a:lnTo>
                  <a:lnTo>
                    <a:pt x="913110" y="184045"/>
                  </a:lnTo>
                  <a:lnTo>
                    <a:pt x="883253" y="151542"/>
                  </a:lnTo>
                  <a:lnTo>
                    <a:pt x="850750" y="121685"/>
                  </a:lnTo>
                  <a:lnTo>
                    <a:pt x="815784" y="94657"/>
                  </a:lnTo>
                  <a:lnTo>
                    <a:pt x="778538" y="70640"/>
                  </a:lnTo>
                  <a:lnTo>
                    <a:pt x="739193" y="49816"/>
                  </a:lnTo>
                  <a:lnTo>
                    <a:pt x="697934" y="32369"/>
                  </a:lnTo>
                  <a:lnTo>
                    <a:pt x="654942" y="18482"/>
                  </a:lnTo>
                  <a:lnTo>
                    <a:pt x="610400" y="8336"/>
                  </a:lnTo>
                  <a:lnTo>
                    <a:pt x="564491" y="211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34310" y="3533629"/>
              <a:ext cx="536575" cy="590550"/>
            </a:xfrm>
            <a:custGeom>
              <a:avLst/>
              <a:gdLst/>
              <a:ahLst/>
              <a:cxnLst/>
              <a:rect l="l" t="t" r="r" b="b"/>
              <a:pathLst>
                <a:path w="536575" h="590550">
                  <a:moveTo>
                    <a:pt x="526297" y="422208"/>
                  </a:moveTo>
                  <a:lnTo>
                    <a:pt x="515497" y="424226"/>
                  </a:lnTo>
                  <a:lnTo>
                    <a:pt x="510882" y="425038"/>
                  </a:lnTo>
                  <a:lnTo>
                    <a:pt x="510999" y="425910"/>
                  </a:lnTo>
                  <a:lnTo>
                    <a:pt x="514449" y="455215"/>
                  </a:lnTo>
                  <a:lnTo>
                    <a:pt x="515628" y="485931"/>
                  </a:lnTo>
                  <a:lnTo>
                    <a:pt x="514498" y="515386"/>
                  </a:lnTo>
                  <a:lnTo>
                    <a:pt x="514449" y="516644"/>
                  </a:lnTo>
                  <a:lnTo>
                    <a:pt x="510999" y="545947"/>
                  </a:lnTo>
                  <a:lnTo>
                    <a:pt x="510882" y="546826"/>
                  </a:lnTo>
                  <a:lnTo>
                    <a:pt x="515497" y="547639"/>
                  </a:lnTo>
                  <a:lnTo>
                    <a:pt x="526297" y="549654"/>
                  </a:lnTo>
                  <a:lnTo>
                    <a:pt x="527869" y="549310"/>
                  </a:lnTo>
                  <a:lnTo>
                    <a:pt x="530668" y="547318"/>
                  </a:lnTo>
                  <a:lnTo>
                    <a:pt x="531510" y="545947"/>
                  </a:lnTo>
                  <a:lnTo>
                    <a:pt x="531764" y="544247"/>
                  </a:lnTo>
                  <a:lnTo>
                    <a:pt x="534913" y="515386"/>
                  </a:lnTo>
                  <a:lnTo>
                    <a:pt x="535962" y="485931"/>
                  </a:lnTo>
                  <a:lnTo>
                    <a:pt x="534913" y="456476"/>
                  </a:lnTo>
                  <a:lnTo>
                    <a:pt x="531764" y="427613"/>
                  </a:lnTo>
                  <a:lnTo>
                    <a:pt x="531510" y="425910"/>
                  </a:lnTo>
                  <a:lnTo>
                    <a:pt x="530668" y="424541"/>
                  </a:lnTo>
                  <a:lnTo>
                    <a:pt x="527869" y="422553"/>
                  </a:lnTo>
                  <a:lnTo>
                    <a:pt x="526297" y="422208"/>
                  </a:lnTo>
                  <a:close/>
                </a:path>
                <a:path w="536575" h="590550">
                  <a:moveTo>
                    <a:pt x="250853" y="563531"/>
                  </a:moveTo>
                  <a:lnTo>
                    <a:pt x="216796" y="563531"/>
                  </a:lnTo>
                  <a:lnTo>
                    <a:pt x="228469" y="589443"/>
                  </a:lnTo>
                  <a:lnTo>
                    <a:pt x="229893" y="590445"/>
                  </a:lnTo>
                  <a:lnTo>
                    <a:pt x="232313" y="590445"/>
                  </a:lnTo>
                  <a:lnTo>
                    <a:pt x="233540" y="589846"/>
                  </a:lnTo>
                  <a:lnTo>
                    <a:pt x="250853" y="563531"/>
                  </a:lnTo>
                  <a:close/>
                </a:path>
                <a:path w="536575" h="590550">
                  <a:moveTo>
                    <a:pt x="324825" y="523194"/>
                  </a:moveTo>
                  <a:lnTo>
                    <a:pt x="293799" y="548808"/>
                  </a:lnTo>
                  <a:lnTo>
                    <a:pt x="278254" y="553112"/>
                  </a:lnTo>
                  <a:lnTo>
                    <a:pt x="302422" y="589846"/>
                  </a:lnTo>
                  <a:lnTo>
                    <a:pt x="303649" y="590445"/>
                  </a:lnTo>
                  <a:lnTo>
                    <a:pt x="306069" y="590445"/>
                  </a:lnTo>
                  <a:lnTo>
                    <a:pt x="307493" y="589443"/>
                  </a:lnTo>
                  <a:lnTo>
                    <a:pt x="319166" y="563531"/>
                  </a:lnTo>
                  <a:lnTo>
                    <a:pt x="348863" y="563531"/>
                  </a:lnTo>
                  <a:lnTo>
                    <a:pt x="349560" y="562345"/>
                  </a:lnTo>
                  <a:lnTo>
                    <a:pt x="349529" y="560912"/>
                  </a:lnTo>
                  <a:lnTo>
                    <a:pt x="324825" y="523194"/>
                  </a:lnTo>
                  <a:close/>
                </a:path>
                <a:path w="536575" h="590550">
                  <a:moveTo>
                    <a:pt x="211137" y="523194"/>
                  </a:moveTo>
                  <a:lnTo>
                    <a:pt x="186433" y="560912"/>
                  </a:lnTo>
                  <a:lnTo>
                    <a:pt x="186402" y="562345"/>
                  </a:lnTo>
                  <a:lnTo>
                    <a:pt x="187842" y="564795"/>
                  </a:lnTo>
                  <a:lnTo>
                    <a:pt x="189110" y="565463"/>
                  </a:lnTo>
                  <a:lnTo>
                    <a:pt x="216796" y="563531"/>
                  </a:lnTo>
                  <a:lnTo>
                    <a:pt x="250853" y="563531"/>
                  </a:lnTo>
                  <a:lnTo>
                    <a:pt x="257708" y="553112"/>
                  </a:lnTo>
                  <a:lnTo>
                    <a:pt x="249746" y="551410"/>
                  </a:lnTo>
                  <a:lnTo>
                    <a:pt x="242162" y="548808"/>
                  </a:lnTo>
                  <a:lnTo>
                    <a:pt x="212192" y="524802"/>
                  </a:lnTo>
                  <a:lnTo>
                    <a:pt x="211137" y="523194"/>
                  </a:lnTo>
                  <a:close/>
                </a:path>
                <a:path w="536575" h="590550">
                  <a:moveTo>
                    <a:pt x="348863" y="563531"/>
                  </a:moveTo>
                  <a:lnTo>
                    <a:pt x="319166" y="563531"/>
                  </a:lnTo>
                  <a:lnTo>
                    <a:pt x="346852" y="565463"/>
                  </a:lnTo>
                  <a:lnTo>
                    <a:pt x="348120" y="564795"/>
                  </a:lnTo>
                  <a:lnTo>
                    <a:pt x="348863" y="563531"/>
                  </a:lnTo>
                  <a:close/>
                </a:path>
                <a:path w="536575" h="590550">
                  <a:moveTo>
                    <a:pt x="49510" y="414369"/>
                  </a:moveTo>
                  <a:lnTo>
                    <a:pt x="40927" y="456755"/>
                  </a:lnTo>
                  <a:lnTo>
                    <a:pt x="39809" y="485933"/>
                  </a:lnTo>
                  <a:lnTo>
                    <a:pt x="40927" y="515104"/>
                  </a:lnTo>
                  <a:lnTo>
                    <a:pt x="44280" y="543607"/>
                  </a:lnTo>
                  <a:lnTo>
                    <a:pt x="45146" y="548808"/>
                  </a:lnTo>
                  <a:lnTo>
                    <a:pt x="46369" y="555333"/>
                  </a:lnTo>
                  <a:lnTo>
                    <a:pt x="49449" y="557498"/>
                  </a:lnTo>
                  <a:lnTo>
                    <a:pt x="52697" y="556978"/>
                  </a:lnTo>
                  <a:lnTo>
                    <a:pt x="81940" y="552678"/>
                  </a:lnTo>
                  <a:lnTo>
                    <a:pt x="112030" y="548995"/>
                  </a:lnTo>
                  <a:lnTo>
                    <a:pt x="142907" y="545952"/>
                  </a:lnTo>
                  <a:lnTo>
                    <a:pt x="174045" y="543607"/>
                  </a:lnTo>
                  <a:lnTo>
                    <a:pt x="174493" y="543607"/>
                  </a:lnTo>
                  <a:lnTo>
                    <a:pt x="201878" y="501793"/>
                  </a:lnTo>
                  <a:lnTo>
                    <a:pt x="200661" y="496702"/>
                  </a:lnTo>
                  <a:lnTo>
                    <a:pt x="200022" y="491388"/>
                  </a:lnTo>
                  <a:lnTo>
                    <a:pt x="200022" y="485933"/>
                  </a:lnTo>
                  <a:lnTo>
                    <a:pt x="214504" y="443991"/>
                  </a:lnTo>
                  <a:lnTo>
                    <a:pt x="228358" y="430716"/>
                  </a:lnTo>
                  <a:lnTo>
                    <a:pt x="182325" y="428766"/>
                  </a:lnTo>
                  <a:lnTo>
                    <a:pt x="137591" y="425437"/>
                  </a:lnTo>
                  <a:lnTo>
                    <a:pt x="94325" y="420790"/>
                  </a:lnTo>
                  <a:lnTo>
                    <a:pt x="52697" y="414887"/>
                  </a:lnTo>
                  <a:lnTo>
                    <a:pt x="49510" y="414369"/>
                  </a:lnTo>
                  <a:close/>
                </a:path>
                <a:path w="536575" h="590550">
                  <a:moveTo>
                    <a:pt x="486512" y="414369"/>
                  </a:moveTo>
                  <a:lnTo>
                    <a:pt x="441636" y="420790"/>
                  </a:lnTo>
                  <a:lnTo>
                    <a:pt x="398368" y="425437"/>
                  </a:lnTo>
                  <a:lnTo>
                    <a:pt x="353633" y="428766"/>
                  </a:lnTo>
                  <a:lnTo>
                    <a:pt x="307604" y="430716"/>
                  </a:lnTo>
                  <a:lnTo>
                    <a:pt x="312827" y="434468"/>
                  </a:lnTo>
                  <a:lnTo>
                    <a:pt x="334952" y="474325"/>
                  </a:lnTo>
                  <a:lnTo>
                    <a:pt x="335940" y="485933"/>
                  </a:lnTo>
                  <a:lnTo>
                    <a:pt x="335940" y="491388"/>
                  </a:lnTo>
                  <a:lnTo>
                    <a:pt x="335291" y="496702"/>
                  </a:lnTo>
                  <a:lnTo>
                    <a:pt x="334074" y="501793"/>
                  </a:lnTo>
                  <a:lnTo>
                    <a:pt x="361469" y="543607"/>
                  </a:lnTo>
                  <a:lnTo>
                    <a:pt x="361917" y="543607"/>
                  </a:lnTo>
                  <a:lnTo>
                    <a:pt x="393043" y="545952"/>
                  </a:lnTo>
                  <a:lnTo>
                    <a:pt x="423919" y="548995"/>
                  </a:lnTo>
                  <a:lnTo>
                    <a:pt x="454014" y="552678"/>
                  </a:lnTo>
                  <a:lnTo>
                    <a:pt x="483267" y="556978"/>
                  </a:lnTo>
                  <a:lnTo>
                    <a:pt x="486512" y="557498"/>
                  </a:lnTo>
                  <a:lnTo>
                    <a:pt x="489595" y="555333"/>
                  </a:lnTo>
                  <a:lnTo>
                    <a:pt x="495038" y="515104"/>
                  </a:lnTo>
                  <a:lnTo>
                    <a:pt x="496156" y="485933"/>
                  </a:lnTo>
                  <a:lnTo>
                    <a:pt x="495038" y="456755"/>
                  </a:lnTo>
                  <a:lnTo>
                    <a:pt x="491745" y="428766"/>
                  </a:lnTo>
                  <a:lnTo>
                    <a:pt x="491684" y="428252"/>
                  </a:lnTo>
                  <a:lnTo>
                    <a:pt x="490731" y="422543"/>
                  </a:lnTo>
                  <a:lnTo>
                    <a:pt x="489595" y="416529"/>
                  </a:lnTo>
                  <a:lnTo>
                    <a:pt x="486512" y="414369"/>
                  </a:lnTo>
                  <a:close/>
                </a:path>
                <a:path w="536575" h="590550">
                  <a:moveTo>
                    <a:pt x="267981" y="437450"/>
                  </a:moveTo>
                  <a:lnTo>
                    <a:pt x="249110" y="441259"/>
                  </a:lnTo>
                  <a:lnTo>
                    <a:pt x="233697" y="451648"/>
                  </a:lnTo>
                  <a:lnTo>
                    <a:pt x="223305" y="467059"/>
                  </a:lnTo>
                  <a:lnTo>
                    <a:pt x="219494" y="485933"/>
                  </a:lnTo>
                  <a:lnTo>
                    <a:pt x="223305" y="504804"/>
                  </a:lnTo>
                  <a:lnTo>
                    <a:pt x="233697" y="520214"/>
                  </a:lnTo>
                  <a:lnTo>
                    <a:pt x="249110" y="530604"/>
                  </a:lnTo>
                  <a:lnTo>
                    <a:pt x="267981" y="534414"/>
                  </a:lnTo>
                  <a:lnTo>
                    <a:pt x="286852" y="530604"/>
                  </a:lnTo>
                  <a:lnTo>
                    <a:pt x="302265" y="520214"/>
                  </a:lnTo>
                  <a:lnTo>
                    <a:pt x="312657" y="504804"/>
                  </a:lnTo>
                  <a:lnTo>
                    <a:pt x="316468" y="485933"/>
                  </a:lnTo>
                  <a:lnTo>
                    <a:pt x="312657" y="467059"/>
                  </a:lnTo>
                  <a:lnTo>
                    <a:pt x="302265" y="451648"/>
                  </a:lnTo>
                  <a:lnTo>
                    <a:pt x="286852" y="441259"/>
                  </a:lnTo>
                  <a:lnTo>
                    <a:pt x="267981" y="437450"/>
                  </a:lnTo>
                  <a:close/>
                </a:path>
                <a:path w="536575" h="590550">
                  <a:moveTo>
                    <a:pt x="108890" y="263496"/>
                  </a:moveTo>
                  <a:lnTo>
                    <a:pt x="108890" y="303207"/>
                  </a:lnTo>
                  <a:lnTo>
                    <a:pt x="231431" y="373959"/>
                  </a:lnTo>
                  <a:lnTo>
                    <a:pt x="243331" y="378956"/>
                  </a:lnTo>
                  <a:lnTo>
                    <a:pt x="255648" y="380621"/>
                  </a:lnTo>
                  <a:lnTo>
                    <a:pt x="267962" y="378956"/>
                  </a:lnTo>
                  <a:lnTo>
                    <a:pt x="279857" y="373959"/>
                  </a:lnTo>
                  <a:lnTo>
                    <a:pt x="337131" y="340890"/>
                  </a:lnTo>
                  <a:lnTo>
                    <a:pt x="247373" y="340890"/>
                  </a:lnTo>
                  <a:lnTo>
                    <a:pt x="239108" y="338669"/>
                  </a:lnTo>
                  <a:lnTo>
                    <a:pt x="108890" y="263496"/>
                  </a:lnTo>
                  <a:close/>
                </a:path>
                <a:path w="536575" h="590550">
                  <a:moveTo>
                    <a:pt x="402398" y="263496"/>
                  </a:moveTo>
                  <a:lnTo>
                    <a:pt x="272190" y="338669"/>
                  </a:lnTo>
                  <a:lnTo>
                    <a:pt x="263924" y="340890"/>
                  </a:lnTo>
                  <a:lnTo>
                    <a:pt x="337131" y="340890"/>
                  </a:lnTo>
                  <a:lnTo>
                    <a:pt x="402398" y="303207"/>
                  </a:lnTo>
                  <a:lnTo>
                    <a:pt x="402398" y="263496"/>
                  </a:lnTo>
                  <a:close/>
                </a:path>
                <a:path w="536575" h="590550">
                  <a:moveTo>
                    <a:pt x="479978" y="141199"/>
                  </a:moveTo>
                  <a:lnTo>
                    <a:pt x="460539" y="141199"/>
                  </a:lnTo>
                  <a:lnTo>
                    <a:pt x="460539" y="230184"/>
                  </a:lnTo>
                  <a:lnTo>
                    <a:pt x="441341" y="241267"/>
                  </a:lnTo>
                  <a:lnTo>
                    <a:pt x="438096" y="242849"/>
                  </a:lnTo>
                  <a:lnTo>
                    <a:pt x="435865" y="246176"/>
                  </a:lnTo>
                  <a:lnTo>
                    <a:pt x="435905" y="327291"/>
                  </a:lnTo>
                  <a:lnTo>
                    <a:pt x="436534" y="329340"/>
                  </a:lnTo>
                  <a:lnTo>
                    <a:pt x="441057" y="335363"/>
                  </a:lnTo>
                  <a:lnTo>
                    <a:pt x="447132" y="336235"/>
                  </a:lnTo>
                  <a:lnTo>
                    <a:pt x="470275" y="318844"/>
                  </a:lnTo>
                  <a:lnTo>
                    <a:pt x="504673" y="318844"/>
                  </a:lnTo>
                  <a:lnTo>
                    <a:pt x="504655" y="246672"/>
                  </a:lnTo>
                  <a:lnTo>
                    <a:pt x="502921" y="243417"/>
                  </a:lnTo>
                  <a:lnTo>
                    <a:pt x="480011" y="230184"/>
                  </a:lnTo>
                  <a:lnTo>
                    <a:pt x="479978" y="141199"/>
                  </a:lnTo>
                  <a:close/>
                </a:path>
                <a:path w="536575" h="590550">
                  <a:moveTo>
                    <a:pt x="504673" y="318844"/>
                  </a:moveTo>
                  <a:lnTo>
                    <a:pt x="470275" y="318844"/>
                  </a:lnTo>
                  <a:lnTo>
                    <a:pt x="488429" y="332503"/>
                  </a:lnTo>
                  <a:lnTo>
                    <a:pt x="490153" y="334055"/>
                  </a:lnTo>
                  <a:lnTo>
                    <a:pt x="492435" y="334998"/>
                  </a:lnTo>
                  <a:lnTo>
                    <a:pt x="500315" y="334998"/>
                  </a:lnTo>
                  <a:lnTo>
                    <a:pt x="504675" y="330638"/>
                  </a:lnTo>
                  <a:lnTo>
                    <a:pt x="504673" y="318844"/>
                  </a:lnTo>
                  <a:close/>
                </a:path>
                <a:path w="536575" h="590550">
                  <a:moveTo>
                    <a:pt x="108890" y="194387"/>
                  </a:moveTo>
                  <a:lnTo>
                    <a:pt x="108890" y="241065"/>
                  </a:lnTo>
                  <a:lnTo>
                    <a:pt x="245771" y="320081"/>
                  </a:lnTo>
                  <a:lnTo>
                    <a:pt x="250710" y="321420"/>
                  </a:lnTo>
                  <a:lnTo>
                    <a:pt x="260578" y="321420"/>
                  </a:lnTo>
                  <a:lnTo>
                    <a:pt x="265527" y="320081"/>
                  </a:lnTo>
                  <a:lnTo>
                    <a:pt x="354024" y="268995"/>
                  </a:lnTo>
                  <a:lnTo>
                    <a:pt x="255598" y="268995"/>
                  </a:lnTo>
                  <a:lnTo>
                    <a:pt x="248816" y="268146"/>
                  </a:lnTo>
                  <a:lnTo>
                    <a:pt x="248634" y="268146"/>
                  </a:lnTo>
                  <a:lnTo>
                    <a:pt x="241931" y="265554"/>
                  </a:lnTo>
                  <a:lnTo>
                    <a:pt x="108890" y="194387"/>
                  </a:lnTo>
                  <a:close/>
                </a:path>
                <a:path w="536575" h="590550">
                  <a:moveTo>
                    <a:pt x="402408" y="194387"/>
                  </a:moveTo>
                  <a:lnTo>
                    <a:pt x="269401" y="265554"/>
                  </a:lnTo>
                  <a:lnTo>
                    <a:pt x="262656" y="268146"/>
                  </a:lnTo>
                  <a:lnTo>
                    <a:pt x="255598" y="268995"/>
                  </a:lnTo>
                  <a:lnTo>
                    <a:pt x="354024" y="268995"/>
                  </a:lnTo>
                  <a:lnTo>
                    <a:pt x="402408" y="241065"/>
                  </a:lnTo>
                  <a:lnTo>
                    <a:pt x="402408" y="194387"/>
                  </a:lnTo>
                  <a:close/>
                </a:path>
                <a:path w="536575" h="590550">
                  <a:moveTo>
                    <a:pt x="254067" y="0"/>
                  </a:moveTo>
                  <a:lnTo>
                    <a:pt x="36521" y="116405"/>
                  </a:lnTo>
                  <a:lnTo>
                    <a:pt x="34850" y="117277"/>
                  </a:lnTo>
                  <a:lnTo>
                    <a:pt x="33418" y="118646"/>
                  </a:lnTo>
                  <a:lnTo>
                    <a:pt x="29945" y="125156"/>
                  </a:lnTo>
                  <a:lnTo>
                    <a:pt x="31733" y="131028"/>
                  </a:lnTo>
                  <a:lnTo>
                    <a:pt x="251004" y="248346"/>
                  </a:lnTo>
                  <a:lnTo>
                    <a:pt x="253996" y="249978"/>
                  </a:lnTo>
                  <a:lnTo>
                    <a:pt x="257221" y="249978"/>
                  </a:lnTo>
                  <a:lnTo>
                    <a:pt x="460539" y="141199"/>
                  </a:lnTo>
                  <a:lnTo>
                    <a:pt x="479978" y="141199"/>
                  </a:lnTo>
                  <a:lnTo>
                    <a:pt x="479971" y="121526"/>
                  </a:lnTo>
                  <a:lnTo>
                    <a:pt x="478105" y="118179"/>
                  </a:lnTo>
                  <a:lnTo>
                    <a:pt x="257515" y="131"/>
                  </a:lnTo>
                  <a:lnTo>
                    <a:pt x="254067" y="0"/>
                  </a:lnTo>
                  <a:close/>
                </a:path>
                <a:path w="536575" h="590550">
                  <a:moveTo>
                    <a:pt x="9662" y="422208"/>
                  </a:moveTo>
                  <a:lnTo>
                    <a:pt x="0" y="485932"/>
                  </a:lnTo>
                  <a:lnTo>
                    <a:pt x="1049" y="515386"/>
                  </a:lnTo>
                  <a:lnTo>
                    <a:pt x="9662" y="549654"/>
                  </a:lnTo>
                  <a:lnTo>
                    <a:pt x="25076" y="546826"/>
                  </a:lnTo>
                  <a:lnTo>
                    <a:pt x="21516" y="516643"/>
                  </a:lnTo>
                  <a:lnTo>
                    <a:pt x="20337" y="485932"/>
                  </a:lnTo>
                  <a:lnTo>
                    <a:pt x="21467" y="456476"/>
                  </a:lnTo>
                  <a:lnTo>
                    <a:pt x="21516" y="455215"/>
                  </a:lnTo>
                  <a:lnTo>
                    <a:pt x="24973" y="425910"/>
                  </a:lnTo>
                  <a:lnTo>
                    <a:pt x="25076" y="425038"/>
                  </a:lnTo>
                  <a:lnTo>
                    <a:pt x="9662" y="422208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73396" y="4954016"/>
              <a:ext cx="606425" cy="1212850"/>
            </a:xfrm>
            <a:custGeom>
              <a:avLst/>
              <a:gdLst/>
              <a:ahLst/>
              <a:cxnLst/>
              <a:rect l="l" t="t" r="r" b="b"/>
              <a:pathLst>
                <a:path w="606425" h="1212850">
                  <a:moveTo>
                    <a:pt x="606170" y="0"/>
                  </a:moveTo>
                  <a:lnTo>
                    <a:pt x="558799" y="1823"/>
                  </a:lnTo>
                  <a:lnTo>
                    <a:pt x="512425" y="7205"/>
                  </a:lnTo>
                  <a:lnTo>
                    <a:pt x="467183" y="16010"/>
                  </a:lnTo>
                  <a:lnTo>
                    <a:pt x="423208" y="28103"/>
                  </a:lnTo>
                  <a:lnTo>
                    <a:pt x="380633" y="43350"/>
                  </a:lnTo>
                  <a:lnTo>
                    <a:pt x="339595" y="61616"/>
                  </a:lnTo>
                  <a:lnTo>
                    <a:pt x="300227" y="82766"/>
                  </a:lnTo>
                  <a:lnTo>
                    <a:pt x="262666" y="106666"/>
                  </a:lnTo>
                  <a:lnTo>
                    <a:pt x="227044" y="133181"/>
                  </a:lnTo>
                  <a:lnTo>
                    <a:pt x="193498" y="162176"/>
                  </a:lnTo>
                  <a:lnTo>
                    <a:pt x="162162" y="193517"/>
                  </a:lnTo>
                  <a:lnTo>
                    <a:pt x="133171" y="227068"/>
                  </a:lnTo>
                  <a:lnTo>
                    <a:pt x="106659" y="262696"/>
                  </a:lnTo>
                  <a:lnTo>
                    <a:pt x="82761" y="300265"/>
                  </a:lnTo>
                  <a:lnTo>
                    <a:pt x="61613" y="339641"/>
                  </a:lnTo>
                  <a:lnTo>
                    <a:pt x="43348" y="380689"/>
                  </a:lnTo>
                  <a:lnTo>
                    <a:pt x="28102" y="423275"/>
                  </a:lnTo>
                  <a:lnTo>
                    <a:pt x="16009" y="467263"/>
                  </a:lnTo>
                  <a:lnTo>
                    <a:pt x="7205" y="512520"/>
                  </a:lnTo>
                  <a:lnTo>
                    <a:pt x="1823" y="558909"/>
                  </a:lnTo>
                  <a:lnTo>
                    <a:pt x="0" y="606297"/>
                  </a:lnTo>
                  <a:lnTo>
                    <a:pt x="1823" y="653665"/>
                  </a:lnTo>
                  <a:lnTo>
                    <a:pt x="7205" y="700036"/>
                  </a:lnTo>
                  <a:lnTo>
                    <a:pt x="16009" y="745275"/>
                  </a:lnTo>
                  <a:lnTo>
                    <a:pt x="28102" y="789249"/>
                  </a:lnTo>
                  <a:lnTo>
                    <a:pt x="43348" y="831821"/>
                  </a:lnTo>
                  <a:lnTo>
                    <a:pt x="61613" y="872857"/>
                  </a:lnTo>
                  <a:lnTo>
                    <a:pt x="82761" y="912223"/>
                  </a:lnTo>
                  <a:lnTo>
                    <a:pt x="106659" y="949783"/>
                  </a:lnTo>
                  <a:lnTo>
                    <a:pt x="133171" y="985403"/>
                  </a:lnTo>
                  <a:lnTo>
                    <a:pt x="162162" y="1018948"/>
                  </a:lnTo>
                  <a:lnTo>
                    <a:pt x="193498" y="1050283"/>
                  </a:lnTo>
                  <a:lnTo>
                    <a:pt x="227044" y="1079274"/>
                  </a:lnTo>
                  <a:lnTo>
                    <a:pt x="262666" y="1105785"/>
                  </a:lnTo>
                  <a:lnTo>
                    <a:pt x="300227" y="1129682"/>
                  </a:lnTo>
                  <a:lnTo>
                    <a:pt x="339595" y="1150831"/>
                  </a:lnTo>
                  <a:lnTo>
                    <a:pt x="380633" y="1169095"/>
                  </a:lnTo>
                  <a:lnTo>
                    <a:pt x="423208" y="1184341"/>
                  </a:lnTo>
                  <a:lnTo>
                    <a:pt x="467183" y="1196433"/>
                  </a:lnTo>
                  <a:lnTo>
                    <a:pt x="512425" y="1205238"/>
                  </a:lnTo>
                  <a:lnTo>
                    <a:pt x="558799" y="1210619"/>
                  </a:lnTo>
                  <a:lnTo>
                    <a:pt x="606170" y="1212443"/>
                  </a:lnTo>
                  <a:lnTo>
                    <a:pt x="60617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162169" y="5042788"/>
              <a:ext cx="1035050" cy="1035050"/>
            </a:xfrm>
            <a:custGeom>
              <a:avLst/>
              <a:gdLst/>
              <a:ahLst/>
              <a:cxnLst/>
              <a:rect l="l" t="t" r="r" b="b"/>
              <a:pathLst>
                <a:path w="1035050" h="1035050">
                  <a:moveTo>
                    <a:pt x="517397" y="0"/>
                  </a:moveTo>
                  <a:lnTo>
                    <a:pt x="470304" y="2114"/>
                  </a:lnTo>
                  <a:lnTo>
                    <a:pt x="424395" y="8336"/>
                  </a:lnTo>
                  <a:lnTo>
                    <a:pt x="379853" y="18482"/>
                  </a:lnTo>
                  <a:lnTo>
                    <a:pt x="336861" y="32371"/>
                  </a:lnTo>
                  <a:lnTo>
                    <a:pt x="295602" y="49819"/>
                  </a:lnTo>
                  <a:lnTo>
                    <a:pt x="256257" y="70644"/>
                  </a:lnTo>
                  <a:lnTo>
                    <a:pt x="219011" y="94664"/>
                  </a:lnTo>
                  <a:lnTo>
                    <a:pt x="184045" y="121697"/>
                  </a:lnTo>
                  <a:lnTo>
                    <a:pt x="151542" y="151558"/>
                  </a:lnTo>
                  <a:lnTo>
                    <a:pt x="121685" y="184067"/>
                  </a:lnTo>
                  <a:lnTo>
                    <a:pt x="94657" y="219040"/>
                  </a:lnTo>
                  <a:lnTo>
                    <a:pt x="70640" y="256295"/>
                  </a:lnTo>
                  <a:lnTo>
                    <a:pt x="49816" y="295649"/>
                  </a:lnTo>
                  <a:lnTo>
                    <a:pt x="32369" y="336921"/>
                  </a:lnTo>
                  <a:lnTo>
                    <a:pt x="18482" y="379926"/>
                  </a:lnTo>
                  <a:lnTo>
                    <a:pt x="8336" y="424484"/>
                  </a:lnTo>
                  <a:lnTo>
                    <a:pt x="2114" y="470411"/>
                  </a:lnTo>
                  <a:lnTo>
                    <a:pt x="0" y="517525"/>
                  </a:lnTo>
                  <a:lnTo>
                    <a:pt x="2114" y="564612"/>
                  </a:lnTo>
                  <a:lnTo>
                    <a:pt x="8336" y="610516"/>
                  </a:lnTo>
                  <a:lnTo>
                    <a:pt x="18482" y="655054"/>
                  </a:lnTo>
                  <a:lnTo>
                    <a:pt x="32369" y="698042"/>
                  </a:lnTo>
                  <a:lnTo>
                    <a:pt x="49816" y="739299"/>
                  </a:lnTo>
                  <a:lnTo>
                    <a:pt x="70640" y="778641"/>
                  </a:lnTo>
                  <a:lnTo>
                    <a:pt x="94657" y="815886"/>
                  </a:lnTo>
                  <a:lnTo>
                    <a:pt x="121685" y="850851"/>
                  </a:lnTo>
                  <a:lnTo>
                    <a:pt x="151542" y="883353"/>
                  </a:lnTo>
                  <a:lnTo>
                    <a:pt x="184045" y="913209"/>
                  </a:lnTo>
                  <a:lnTo>
                    <a:pt x="219011" y="940238"/>
                  </a:lnTo>
                  <a:lnTo>
                    <a:pt x="256257" y="964255"/>
                  </a:lnTo>
                  <a:lnTo>
                    <a:pt x="295602" y="985079"/>
                  </a:lnTo>
                  <a:lnTo>
                    <a:pt x="336861" y="1002526"/>
                  </a:lnTo>
                  <a:lnTo>
                    <a:pt x="379853" y="1016414"/>
                  </a:lnTo>
                  <a:lnTo>
                    <a:pt x="424395" y="1026561"/>
                  </a:lnTo>
                  <a:lnTo>
                    <a:pt x="470304" y="1032783"/>
                  </a:lnTo>
                  <a:lnTo>
                    <a:pt x="517397" y="1034897"/>
                  </a:lnTo>
                  <a:lnTo>
                    <a:pt x="564492" y="1032783"/>
                  </a:lnTo>
                  <a:lnTo>
                    <a:pt x="610405" y="1026561"/>
                  </a:lnTo>
                  <a:lnTo>
                    <a:pt x="654951" y="1016414"/>
                  </a:lnTo>
                  <a:lnTo>
                    <a:pt x="697950" y="1002526"/>
                  </a:lnTo>
                  <a:lnTo>
                    <a:pt x="739217" y="985079"/>
                  </a:lnTo>
                  <a:lnTo>
                    <a:pt x="778571" y="964255"/>
                  </a:lnTo>
                  <a:lnTo>
                    <a:pt x="815827" y="940238"/>
                  </a:lnTo>
                  <a:lnTo>
                    <a:pt x="850803" y="913209"/>
                  </a:lnTo>
                  <a:lnTo>
                    <a:pt x="883316" y="883353"/>
                  </a:lnTo>
                  <a:lnTo>
                    <a:pt x="913184" y="850851"/>
                  </a:lnTo>
                  <a:lnTo>
                    <a:pt x="940222" y="815886"/>
                  </a:lnTo>
                  <a:lnTo>
                    <a:pt x="964249" y="778641"/>
                  </a:lnTo>
                  <a:lnTo>
                    <a:pt x="985082" y="739299"/>
                  </a:lnTo>
                  <a:lnTo>
                    <a:pt x="1002537" y="698042"/>
                  </a:lnTo>
                  <a:lnTo>
                    <a:pt x="1016431" y="655054"/>
                  </a:lnTo>
                  <a:lnTo>
                    <a:pt x="1026582" y="610516"/>
                  </a:lnTo>
                  <a:lnTo>
                    <a:pt x="1032807" y="564612"/>
                  </a:lnTo>
                  <a:lnTo>
                    <a:pt x="1034922" y="517525"/>
                  </a:lnTo>
                  <a:lnTo>
                    <a:pt x="1032807" y="470411"/>
                  </a:lnTo>
                  <a:lnTo>
                    <a:pt x="1026582" y="424484"/>
                  </a:lnTo>
                  <a:lnTo>
                    <a:pt x="1016431" y="379926"/>
                  </a:lnTo>
                  <a:lnTo>
                    <a:pt x="1002537" y="336921"/>
                  </a:lnTo>
                  <a:lnTo>
                    <a:pt x="985082" y="295649"/>
                  </a:lnTo>
                  <a:lnTo>
                    <a:pt x="964249" y="256295"/>
                  </a:lnTo>
                  <a:lnTo>
                    <a:pt x="940222" y="219040"/>
                  </a:lnTo>
                  <a:lnTo>
                    <a:pt x="913184" y="184067"/>
                  </a:lnTo>
                  <a:lnTo>
                    <a:pt x="883316" y="151558"/>
                  </a:lnTo>
                  <a:lnTo>
                    <a:pt x="850803" y="121697"/>
                  </a:lnTo>
                  <a:lnTo>
                    <a:pt x="815827" y="94664"/>
                  </a:lnTo>
                  <a:lnTo>
                    <a:pt x="778571" y="70644"/>
                  </a:lnTo>
                  <a:lnTo>
                    <a:pt x="739217" y="49819"/>
                  </a:lnTo>
                  <a:lnTo>
                    <a:pt x="697950" y="32371"/>
                  </a:lnTo>
                  <a:lnTo>
                    <a:pt x="654951" y="18482"/>
                  </a:lnTo>
                  <a:lnTo>
                    <a:pt x="610405" y="8336"/>
                  </a:lnTo>
                  <a:lnTo>
                    <a:pt x="564492" y="2114"/>
                  </a:lnTo>
                  <a:lnTo>
                    <a:pt x="517397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71" y="5246750"/>
              <a:ext cx="622935" cy="623570"/>
            </a:xfrm>
            <a:custGeom>
              <a:avLst/>
              <a:gdLst/>
              <a:ahLst/>
              <a:cxnLst/>
              <a:rect l="l" t="t" r="r" b="b"/>
              <a:pathLst>
                <a:path w="622935" h="623570">
                  <a:moveTo>
                    <a:pt x="292938" y="471690"/>
                  </a:moveTo>
                  <a:lnTo>
                    <a:pt x="282143" y="425856"/>
                  </a:lnTo>
                  <a:lnTo>
                    <a:pt x="252044" y="389648"/>
                  </a:lnTo>
                  <a:lnTo>
                    <a:pt x="215785" y="366382"/>
                  </a:lnTo>
                  <a:lnTo>
                    <a:pt x="157784" y="339699"/>
                  </a:lnTo>
                  <a:lnTo>
                    <a:pt x="136309" y="336359"/>
                  </a:lnTo>
                  <a:lnTo>
                    <a:pt x="116395" y="342988"/>
                  </a:lnTo>
                  <a:lnTo>
                    <a:pt x="113106" y="359333"/>
                  </a:lnTo>
                  <a:lnTo>
                    <a:pt x="123037" y="380085"/>
                  </a:lnTo>
                  <a:lnTo>
                    <a:pt x="142760" y="399923"/>
                  </a:lnTo>
                  <a:lnTo>
                    <a:pt x="221830" y="457314"/>
                  </a:lnTo>
                  <a:lnTo>
                    <a:pt x="199936" y="486549"/>
                  </a:lnTo>
                  <a:lnTo>
                    <a:pt x="120878" y="429145"/>
                  </a:lnTo>
                  <a:lnTo>
                    <a:pt x="85077" y="387426"/>
                  </a:lnTo>
                  <a:lnTo>
                    <a:pt x="69126" y="343649"/>
                  </a:lnTo>
                  <a:lnTo>
                    <a:pt x="66624" y="314502"/>
                  </a:lnTo>
                  <a:lnTo>
                    <a:pt x="59029" y="253936"/>
                  </a:lnTo>
                  <a:lnTo>
                    <a:pt x="44589" y="194056"/>
                  </a:lnTo>
                  <a:lnTo>
                    <a:pt x="21539" y="166966"/>
                  </a:lnTo>
                  <a:lnTo>
                    <a:pt x="9398" y="178206"/>
                  </a:lnTo>
                  <a:lnTo>
                    <a:pt x="2692" y="205435"/>
                  </a:lnTo>
                  <a:lnTo>
                    <a:pt x="38" y="242989"/>
                  </a:lnTo>
                  <a:lnTo>
                    <a:pt x="0" y="285242"/>
                  </a:lnTo>
                  <a:lnTo>
                    <a:pt x="965" y="315874"/>
                  </a:lnTo>
                  <a:lnTo>
                    <a:pt x="4267" y="366712"/>
                  </a:lnTo>
                  <a:lnTo>
                    <a:pt x="16878" y="413969"/>
                  </a:lnTo>
                  <a:lnTo>
                    <a:pt x="38671" y="445274"/>
                  </a:lnTo>
                  <a:lnTo>
                    <a:pt x="67462" y="476250"/>
                  </a:lnTo>
                  <a:lnTo>
                    <a:pt x="99428" y="506844"/>
                  </a:lnTo>
                  <a:lnTo>
                    <a:pt x="116179" y="522376"/>
                  </a:lnTo>
                  <a:lnTo>
                    <a:pt x="132105" y="537781"/>
                  </a:lnTo>
                  <a:lnTo>
                    <a:pt x="159308" y="568172"/>
                  </a:lnTo>
                  <a:lnTo>
                    <a:pt x="181698" y="609650"/>
                  </a:lnTo>
                  <a:lnTo>
                    <a:pt x="183413" y="623049"/>
                  </a:lnTo>
                  <a:lnTo>
                    <a:pt x="292938" y="623049"/>
                  </a:lnTo>
                  <a:lnTo>
                    <a:pt x="292938" y="471690"/>
                  </a:lnTo>
                  <a:close/>
                </a:path>
                <a:path w="622935" h="623570">
                  <a:moveTo>
                    <a:pt x="512000" y="128993"/>
                  </a:moveTo>
                  <a:lnTo>
                    <a:pt x="508317" y="110744"/>
                  </a:lnTo>
                  <a:lnTo>
                    <a:pt x="501929" y="79121"/>
                  </a:lnTo>
                  <a:lnTo>
                    <a:pt x="474522" y="38087"/>
                  </a:lnTo>
                  <a:lnTo>
                    <a:pt x="466940" y="32893"/>
                  </a:lnTo>
                  <a:lnTo>
                    <a:pt x="433895" y="10248"/>
                  </a:lnTo>
                  <a:lnTo>
                    <a:pt x="384213" y="0"/>
                  </a:lnTo>
                  <a:lnTo>
                    <a:pt x="365950" y="1968"/>
                  </a:lnTo>
                  <a:lnTo>
                    <a:pt x="365950" y="147243"/>
                  </a:lnTo>
                  <a:lnTo>
                    <a:pt x="365950" y="183756"/>
                  </a:lnTo>
                  <a:lnTo>
                    <a:pt x="329450" y="183756"/>
                  </a:lnTo>
                  <a:lnTo>
                    <a:pt x="329450" y="220256"/>
                  </a:lnTo>
                  <a:lnTo>
                    <a:pt x="292938" y="220256"/>
                  </a:lnTo>
                  <a:lnTo>
                    <a:pt x="292938" y="183756"/>
                  </a:lnTo>
                  <a:lnTo>
                    <a:pt x="256425" y="183756"/>
                  </a:lnTo>
                  <a:lnTo>
                    <a:pt x="256425" y="147243"/>
                  </a:lnTo>
                  <a:lnTo>
                    <a:pt x="292938" y="147243"/>
                  </a:lnTo>
                  <a:lnTo>
                    <a:pt x="292938" y="110744"/>
                  </a:lnTo>
                  <a:lnTo>
                    <a:pt x="329450" y="110744"/>
                  </a:lnTo>
                  <a:lnTo>
                    <a:pt x="329450" y="147243"/>
                  </a:lnTo>
                  <a:lnTo>
                    <a:pt x="365950" y="147243"/>
                  </a:lnTo>
                  <a:lnTo>
                    <a:pt x="365950" y="1968"/>
                  </a:lnTo>
                  <a:lnTo>
                    <a:pt x="364020" y="2171"/>
                  </a:lnTo>
                  <a:lnTo>
                    <a:pt x="344868" y="8521"/>
                  </a:lnTo>
                  <a:lnTo>
                    <a:pt x="327139" y="18834"/>
                  </a:lnTo>
                  <a:lnTo>
                    <a:pt x="311188" y="32893"/>
                  </a:lnTo>
                  <a:lnTo>
                    <a:pt x="295236" y="18834"/>
                  </a:lnTo>
                  <a:lnTo>
                    <a:pt x="277507" y="8521"/>
                  </a:lnTo>
                  <a:lnTo>
                    <a:pt x="258356" y="2171"/>
                  </a:lnTo>
                  <a:lnTo>
                    <a:pt x="238175" y="0"/>
                  </a:lnTo>
                  <a:lnTo>
                    <a:pt x="188480" y="10248"/>
                  </a:lnTo>
                  <a:lnTo>
                    <a:pt x="147853" y="38087"/>
                  </a:lnTo>
                  <a:lnTo>
                    <a:pt x="120446" y="79121"/>
                  </a:lnTo>
                  <a:lnTo>
                    <a:pt x="110388" y="128993"/>
                  </a:lnTo>
                  <a:lnTo>
                    <a:pt x="119456" y="176339"/>
                  </a:lnTo>
                  <a:lnTo>
                    <a:pt x="143916" y="214579"/>
                  </a:lnTo>
                  <a:lnTo>
                    <a:pt x="179666" y="247484"/>
                  </a:lnTo>
                  <a:lnTo>
                    <a:pt x="222605" y="278803"/>
                  </a:lnTo>
                  <a:lnTo>
                    <a:pt x="241388" y="292074"/>
                  </a:lnTo>
                  <a:lnTo>
                    <a:pt x="260438" y="305955"/>
                  </a:lnTo>
                  <a:lnTo>
                    <a:pt x="279742" y="320802"/>
                  </a:lnTo>
                  <a:lnTo>
                    <a:pt x="299262" y="337007"/>
                  </a:lnTo>
                  <a:lnTo>
                    <a:pt x="311175" y="347357"/>
                  </a:lnTo>
                  <a:lnTo>
                    <a:pt x="323138" y="337007"/>
                  </a:lnTo>
                  <a:lnTo>
                    <a:pt x="344970" y="318846"/>
                  </a:lnTo>
                  <a:lnTo>
                    <a:pt x="366077" y="302475"/>
                  </a:lnTo>
                  <a:lnTo>
                    <a:pt x="386295" y="287578"/>
                  </a:lnTo>
                  <a:lnTo>
                    <a:pt x="405447" y="273862"/>
                  </a:lnTo>
                  <a:lnTo>
                    <a:pt x="447205" y="243065"/>
                  </a:lnTo>
                  <a:lnTo>
                    <a:pt x="471589" y="220256"/>
                  </a:lnTo>
                  <a:lnTo>
                    <a:pt x="481037" y="211429"/>
                  </a:lnTo>
                  <a:lnTo>
                    <a:pt x="503720" y="174790"/>
                  </a:lnTo>
                  <a:lnTo>
                    <a:pt x="512000" y="128993"/>
                  </a:lnTo>
                  <a:close/>
                </a:path>
                <a:path w="622935" h="623570">
                  <a:moveTo>
                    <a:pt x="622744" y="261632"/>
                  </a:moveTo>
                  <a:lnTo>
                    <a:pt x="621728" y="226517"/>
                  </a:lnTo>
                  <a:lnTo>
                    <a:pt x="618337" y="196634"/>
                  </a:lnTo>
                  <a:lnTo>
                    <a:pt x="611670" y="175564"/>
                  </a:lnTo>
                  <a:lnTo>
                    <a:pt x="600837" y="166966"/>
                  </a:lnTo>
                  <a:lnTo>
                    <a:pt x="577786" y="194056"/>
                  </a:lnTo>
                  <a:lnTo>
                    <a:pt x="563346" y="253936"/>
                  </a:lnTo>
                  <a:lnTo>
                    <a:pt x="555752" y="314502"/>
                  </a:lnTo>
                  <a:lnTo>
                    <a:pt x="553250" y="343649"/>
                  </a:lnTo>
                  <a:lnTo>
                    <a:pt x="547839" y="364528"/>
                  </a:lnTo>
                  <a:lnTo>
                    <a:pt x="537298" y="387426"/>
                  </a:lnTo>
                  <a:lnTo>
                    <a:pt x="521804" y="409816"/>
                  </a:lnTo>
                  <a:lnTo>
                    <a:pt x="501510" y="429145"/>
                  </a:lnTo>
                  <a:lnTo>
                    <a:pt x="422440" y="486549"/>
                  </a:lnTo>
                  <a:lnTo>
                    <a:pt x="400545" y="457314"/>
                  </a:lnTo>
                  <a:lnTo>
                    <a:pt x="479628" y="399923"/>
                  </a:lnTo>
                  <a:lnTo>
                    <a:pt x="499351" y="380085"/>
                  </a:lnTo>
                  <a:lnTo>
                    <a:pt x="509270" y="359333"/>
                  </a:lnTo>
                  <a:lnTo>
                    <a:pt x="505980" y="342988"/>
                  </a:lnTo>
                  <a:lnTo>
                    <a:pt x="486067" y="336359"/>
                  </a:lnTo>
                  <a:lnTo>
                    <a:pt x="420204" y="358660"/>
                  </a:lnTo>
                  <a:lnTo>
                    <a:pt x="366052" y="393039"/>
                  </a:lnTo>
                  <a:lnTo>
                    <a:pt x="339051" y="427913"/>
                  </a:lnTo>
                  <a:lnTo>
                    <a:pt x="329450" y="470966"/>
                  </a:lnTo>
                  <a:lnTo>
                    <a:pt x="329450" y="623049"/>
                  </a:lnTo>
                  <a:lnTo>
                    <a:pt x="438975" y="623049"/>
                  </a:lnTo>
                  <a:lnTo>
                    <a:pt x="440690" y="609650"/>
                  </a:lnTo>
                  <a:lnTo>
                    <a:pt x="445541" y="595884"/>
                  </a:lnTo>
                  <a:lnTo>
                    <a:pt x="475716" y="553046"/>
                  </a:lnTo>
                  <a:lnTo>
                    <a:pt x="506196" y="522376"/>
                  </a:lnTo>
                  <a:lnTo>
                    <a:pt x="522947" y="506844"/>
                  </a:lnTo>
                  <a:lnTo>
                    <a:pt x="554926" y="476250"/>
                  </a:lnTo>
                  <a:lnTo>
                    <a:pt x="583704" y="445274"/>
                  </a:lnTo>
                  <a:lnTo>
                    <a:pt x="605510" y="413969"/>
                  </a:lnTo>
                  <a:lnTo>
                    <a:pt x="618985" y="357606"/>
                  </a:lnTo>
                  <a:lnTo>
                    <a:pt x="622312" y="294843"/>
                  </a:lnTo>
                  <a:lnTo>
                    <a:pt x="622744" y="261632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383528" y="6495694"/>
            <a:ext cx="27914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latin typeface="Calibri"/>
                <a:cs typeface="Calibri"/>
              </a:rPr>
              <a:t>*Merupakan</a:t>
            </a:r>
            <a:r>
              <a:rPr sz="1000" i="1" spc="55" dirty="0">
                <a:latin typeface="Calibri"/>
                <a:cs typeface="Calibri"/>
              </a:rPr>
              <a:t> </a:t>
            </a:r>
            <a:r>
              <a:rPr sz="1000" i="1" spc="10" dirty="0">
                <a:latin typeface="Calibri"/>
                <a:cs typeface="Calibri"/>
              </a:rPr>
              <a:t>Program</a:t>
            </a:r>
            <a:r>
              <a:rPr sz="1000" i="1" spc="80" dirty="0">
                <a:latin typeface="Calibri"/>
                <a:cs typeface="Calibri"/>
              </a:rPr>
              <a:t> </a:t>
            </a:r>
            <a:r>
              <a:rPr sz="1000" i="1" spc="10" dirty="0">
                <a:latin typeface="Calibri"/>
                <a:cs typeface="Calibri"/>
              </a:rPr>
              <a:t>Hasil</a:t>
            </a:r>
            <a:r>
              <a:rPr sz="1000" i="1" spc="120" dirty="0">
                <a:latin typeface="Calibri"/>
                <a:cs typeface="Calibri"/>
              </a:rPr>
              <a:t> </a:t>
            </a:r>
            <a:r>
              <a:rPr sz="1000" i="1" spc="10" dirty="0">
                <a:latin typeface="Calibri"/>
                <a:cs typeface="Calibri"/>
              </a:rPr>
              <a:t>Terbaik</a:t>
            </a:r>
            <a:r>
              <a:rPr sz="1000" i="1" spc="80" dirty="0">
                <a:latin typeface="Calibri"/>
                <a:cs typeface="Calibri"/>
              </a:rPr>
              <a:t> </a:t>
            </a:r>
            <a:r>
              <a:rPr sz="1000" i="1" spc="10" dirty="0">
                <a:latin typeface="Calibri"/>
                <a:cs typeface="Calibri"/>
              </a:rPr>
              <a:t>Cepat</a:t>
            </a:r>
            <a:r>
              <a:rPr sz="1000" i="1" spc="8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Presiden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3949" y="3647450"/>
            <a:ext cx="167233" cy="11860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1397" y="4507128"/>
            <a:ext cx="275780" cy="27581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3427" y="5132247"/>
            <a:ext cx="286715" cy="28671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1397" y="4831486"/>
            <a:ext cx="275780" cy="27581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96429" y="5466905"/>
            <a:ext cx="286715" cy="286715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961644" y="2994660"/>
            <a:ext cx="391795" cy="1564005"/>
            <a:chOff x="961644" y="2994660"/>
            <a:chExt cx="391795" cy="1564005"/>
          </a:xfrm>
        </p:grpSpPr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4692" y="3579914"/>
              <a:ext cx="380987" cy="38248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91476" y="3627549"/>
              <a:ext cx="279400" cy="258445"/>
            </a:xfrm>
            <a:custGeom>
              <a:avLst/>
              <a:gdLst/>
              <a:ahLst/>
              <a:cxnLst/>
              <a:rect l="l" t="t" r="r" b="b"/>
              <a:pathLst>
                <a:path w="279400" h="258445">
                  <a:moveTo>
                    <a:pt x="210046" y="0"/>
                  </a:moveTo>
                  <a:lnTo>
                    <a:pt x="69084" y="0"/>
                  </a:lnTo>
                  <a:lnTo>
                    <a:pt x="26927" y="36391"/>
                  </a:lnTo>
                  <a:lnTo>
                    <a:pt x="7114" y="74705"/>
                  </a:lnTo>
                  <a:lnTo>
                    <a:pt x="0" y="118823"/>
                  </a:lnTo>
                  <a:lnTo>
                    <a:pt x="7114" y="162941"/>
                  </a:lnTo>
                  <a:lnTo>
                    <a:pt x="26927" y="201255"/>
                  </a:lnTo>
                  <a:lnTo>
                    <a:pt x="57138" y="231468"/>
                  </a:lnTo>
                  <a:lnTo>
                    <a:pt x="95448" y="251281"/>
                  </a:lnTo>
                  <a:lnTo>
                    <a:pt x="139560" y="258396"/>
                  </a:lnTo>
                  <a:lnTo>
                    <a:pt x="183675" y="251281"/>
                  </a:lnTo>
                  <a:lnTo>
                    <a:pt x="221995" y="231468"/>
                  </a:lnTo>
                  <a:lnTo>
                    <a:pt x="252218" y="201255"/>
                  </a:lnTo>
                  <a:lnTo>
                    <a:pt x="272039" y="162941"/>
                  </a:lnTo>
                  <a:lnTo>
                    <a:pt x="279112" y="118823"/>
                  </a:lnTo>
                  <a:lnTo>
                    <a:pt x="272039" y="74705"/>
                  </a:lnTo>
                  <a:lnTo>
                    <a:pt x="252218" y="36391"/>
                  </a:lnTo>
                  <a:lnTo>
                    <a:pt x="221995" y="6178"/>
                  </a:lnTo>
                  <a:lnTo>
                    <a:pt x="2100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91568" y="3627549"/>
              <a:ext cx="279400" cy="139700"/>
            </a:xfrm>
            <a:custGeom>
              <a:avLst/>
              <a:gdLst/>
              <a:ahLst/>
              <a:cxnLst/>
              <a:rect l="l" t="t" r="r" b="b"/>
              <a:pathLst>
                <a:path w="279400" h="139700">
                  <a:moveTo>
                    <a:pt x="209954" y="0"/>
                  </a:moveTo>
                  <a:lnTo>
                    <a:pt x="68992" y="0"/>
                  </a:lnTo>
                  <a:lnTo>
                    <a:pt x="57045" y="6178"/>
                  </a:lnTo>
                  <a:lnTo>
                    <a:pt x="43325" y="19899"/>
                  </a:lnTo>
                  <a:lnTo>
                    <a:pt x="235629" y="19900"/>
                  </a:lnTo>
                  <a:lnTo>
                    <a:pt x="221903" y="6178"/>
                  </a:lnTo>
                  <a:lnTo>
                    <a:pt x="209954" y="0"/>
                  </a:lnTo>
                  <a:close/>
                </a:path>
                <a:path w="279400" h="139700">
                  <a:moveTo>
                    <a:pt x="253889" y="39799"/>
                  </a:moveTo>
                  <a:lnTo>
                    <a:pt x="25072" y="39799"/>
                  </a:lnTo>
                  <a:lnTo>
                    <a:pt x="14782" y="59699"/>
                  </a:lnTo>
                  <a:lnTo>
                    <a:pt x="264184" y="59699"/>
                  </a:lnTo>
                  <a:lnTo>
                    <a:pt x="253889" y="39799"/>
                  </a:lnTo>
                  <a:close/>
                </a:path>
                <a:path w="279400" h="139700">
                  <a:moveTo>
                    <a:pt x="272731" y="79595"/>
                  </a:moveTo>
                  <a:lnTo>
                    <a:pt x="6234" y="79595"/>
                  </a:lnTo>
                  <a:lnTo>
                    <a:pt x="3024" y="99495"/>
                  </a:lnTo>
                  <a:lnTo>
                    <a:pt x="275922" y="99495"/>
                  </a:lnTo>
                  <a:lnTo>
                    <a:pt x="272731" y="79595"/>
                  </a:lnTo>
                  <a:close/>
                </a:path>
                <a:path w="279400" h="139700">
                  <a:moveTo>
                    <a:pt x="278928" y="119395"/>
                  </a:moveTo>
                  <a:lnTo>
                    <a:pt x="0" y="119395"/>
                  </a:lnTo>
                  <a:lnTo>
                    <a:pt x="3209" y="139294"/>
                  </a:lnTo>
                  <a:lnTo>
                    <a:pt x="275738" y="139295"/>
                  </a:lnTo>
                  <a:lnTo>
                    <a:pt x="278928" y="119395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1476" y="3627549"/>
              <a:ext cx="245724" cy="16914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97987" y="3786744"/>
              <a:ext cx="266700" cy="99695"/>
            </a:xfrm>
            <a:custGeom>
              <a:avLst/>
              <a:gdLst/>
              <a:ahLst/>
              <a:cxnLst/>
              <a:rect l="l" t="t" r="r" b="b"/>
              <a:pathLst>
                <a:path w="266700" h="99695">
                  <a:moveTo>
                    <a:pt x="266129" y="0"/>
                  </a:moveTo>
                  <a:lnTo>
                    <a:pt x="0" y="0"/>
                  </a:lnTo>
                  <a:lnTo>
                    <a:pt x="604" y="3746"/>
                  </a:lnTo>
                  <a:lnTo>
                    <a:pt x="8957" y="19899"/>
                  </a:lnTo>
                  <a:lnTo>
                    <a:pt x="257171" y="19900"/>
                  </a:lnTo>
                  <a:lnTo>
                    <a:pt x="265528" y="3746"/>
                  </a:lnTo>
                  <a:lnTo>
                    <a:pt x="266129" y="0"/>
                  </a:lnTo>
                  <a:close/>
                </a:path>
                <a:path w="266700" h="99695">
                  <a:moveTo>
                    <a:pt x="246876" y="39799"/>
                  </a:moveTo>
                  <a:lnTo>
                    <a:pt x="19247" y="39799"/>
                  </a:lnTo>
                  <a:lnTo>
                    <a:pt x="20416" y="42060"/>
                  </a:lnTo>
                  <a:lnTo>
                    <a:pt x="38050" y="59695"/>
                  </a:lnTo>
                  <a:lnTo>
                    <a:pt x="228066" y="59695"/>
                  </a:lnTo>
                  <a:lnTo>
                    <a:pt x="245706" y="42060"/>
                  </a:lnTo>
                  <a:lnTo>
                    <a:pt x="246876" y="39799"/>
                  </a:lnTo>
                  <a:close/>
                </a:path>
                <a:path w="266700" h="99695">
                  <a:moveTo>
                    <a:pt x="201321" y="79596"/>
                  </a:moveTo>
                  <a:lnTo>
                    <a:pt x="64787" y="79596"/>
                  </a:lnTo>
                  <a:lnTo>
                    <a:pt x="88937" y="92086"/>
                  </a:lnTo>
                  <a:lnTo>
                    <a:pt x="133049" y="99201"/>
                  </a:lnTo>
                  <a:lnTo>
                    <a:pt x="177164" y="92086"/>
                  </a:lnTo>
                  <a:lnTo>
                    <a:pt x="201321" y="79596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3836" y="2994660"/>
              <a:ext cx="352044" cy="35204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9769" y="3030388"/>
              <a:ext cx="249813" cy="2407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1644" y="3269018"/>
              <a:ext cx="380987" cy="38248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7323" y="3296158"/>
              <a:ext cx="279107" cy="2790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1456" y="4186440"/>
              <a:ext cx="371843" cy="37184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008507" y="4213798"/>
              <a:ext cx="269875" cy="269240"/>
            </a:xfrm>
            <a:custGeom>
              <a:avLst/>
              <a:gdLst/>
              <a:ahLst/>
              <a:cxnLst/>
              <a:rect l="l" t="t" r="r" b="b"/>
              <a:pathLst>
                <a:path w="269875" h="269239">
                  <a:moveTo>
                    <a:pt x="136726" y="0"/>
                  </a:moveTo>
                  <a:lnTo>
                    <a:pt x="92155" y="6549"/>
                  </a:lnTo>
                  <a:lnTo>
                    <a:pt x="55165" y="25678"/>
                  </a:lnTo>
                  <a:lnTo>
                    <a:pt x="25997" y="54846"/>
                  </a:lnTo>
                  <a:lnTo>
                    <a:pt x="6869" y="91836"/>
                  </a:lnTo>
                  <a:lnTo>
                    <a:pt x="0" y="134427"/>
                  </a:lnTo>
                  <a:lnTo>
                    <a:pt x="6869" y="177019"/>
                  </a:lnTo>
                  <a:lnTo>
                    <a:pt x="25997" y="214008"/>
                  </a:lnTo>
                  <a:lnTo>
                    <a:pt x="55165" y="243177"/>
                  </a:lnTo>
                  <a:lnTo>
                    <a:pt x="92155" y="262305"/>
                  </a:lnTo>
                  <a:lnTo>
                    <a:pt x="133522" y="268977"/>
                  </a:lnTo>
                  <a:lnTo>
                    <a:pt x="135971" y="268977"/>
                  </a:lnTo>
                  <a:lnTo>
                    <a:pt x="177333" y="262305"/>
                  </a:lnTo>
                  <a:lnTo>
                    <a:pt x="214322" y="243177"/>
                  </a:lnTo>
                  <a:lnTo>
                    <a:pt x="243492" y="214009"/>
                  </a:lnTo>
                  <a:lnTo>
                    <a:pt x="262623" y="177019"/>
                  </a:lnTo>
                  <a:lnTo>
                    <a:pt x="269493" y="134427"/>
                  </a:lnTo>
                  <a:lnTo>
                    <a:pt x="262623" y="91836"/>
                  </a:lnTo>
                  <a:lnTo>
                    <a:pt x="243493" y="54846"/>
                  </a:lnTo>
                  <a:lnTo>
                    <a:pt x="214322" y="25678"/>
                  </a:lnTo>
                  <a:lnTo>
                    <a:pt x="177333" y="6549"/>
                  </a:lnTo>
                  <a:lnTo>
                    <a:pt x="136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8507" y="4213797"/>
              <a:ext cx="269875" cy="134620"/>
            </a:xfrm>
            <a:custGeom>
              <a:avLst/>
              <a:gdLst/>
              <a:ahLst/>
              <a:cxnLst/>
              <a:rect l="l" t="t" r="r" b="b"/>
              <a:pathLst>
                <a:path w="269875" h="134620">
                  <a:moveTo>
                    <a:pt x="136723" y="0"/>
                  </a:moveTo>
                  <a:lnTo>
                    <a:pt x="92155" y="6550"/>
                  </a:lnTo>
                  <a:lnTo>
                    <a:pt x="55165" y="25678"/>
                  </a:lnTo>
                  <a:lnTo>
                    <a:pt x="25997" y="54846"/>
                  </a:lnTo>
                  <a:lnTo>
                    <a:pt x="6869" y="91836"/>
                  </a:lnTo>
                  <a:lnTo>
                    <a:pt x="0" y="134488"/>
                  </a:lnTo>
                  <a:lnTo>
                    <a:pt x="269494" y="134488"/>
                  </a:lnTo>
                  <a:lnTo>
                    <a:pt x="262623" y="91836"/>
                  </a:lnTo>
                  <a:lnTo>
                    <a:pt x="243493" y="54847"/>
                  </a:lnTo>
                  <a:lnTo>
                    <a:pt x="214322" y="25678"/>
                  </a:lnTo>
                  <a:lnTo>
                    <a:pt x="177333" y="6550"/>
                  </a:lnTo>
                  <a:lnTo>
                    <a:pt x="1367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6429" y="3903522"/>
              <a:ext cx="286715" cy="286715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583183" y="6075375"/>
            <a:ext cx="3791585" cy="48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anak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yang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lahir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dibandingkan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dengan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kapasitas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idealnya</a:t>
            </a:r>
            <a:endParaRPr sz="12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880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World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Bank,</a:t>
            </a:r>
            <a:r>
              <a:rPr sz="1050" spc="-20" dirty="0">
                <a:latin typeface="Arial"/>
                <a:cs typeface="Arial"/>
              </a:rPr>
              <a:t> 2020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4123" y="6610908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1671955"/>
            <a:chOff x="-536" y="-38"/>
            <a:chExt cx="12192635" cy="167195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77470"/>
            </a:xfrm>
            <a:custGeom>
              <a:avLst/>
              <a:gdLst/>
              <a:ahLst/>
              <a:cxnLst/>
              <a:rect l="l" t="t" r="r" b="b"/>
              <a:pathLst>
                <a:path w="12192635" h="77469">
                  <a:moveTo>
                    <a:pt x="0" y="76982"/>
                  </a:moveTo>
                  <a:lnTo>
                    <a:pt x="12192508" y="76982"/>
                  </a:lnTo>
                  <a:lnTo>
                    <a:pt x="12192508" y="0"/>
                  </a:lnTo>
                  <a:lnTo>
                    <a:pt x="0" y="0"/>
                  </a:lnTo>
                  <a:lnTo>
                    <a:pt x="0" y="7698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" y="911821"/>
              <a:ext cx="12192000" cy="760095"/>
            </a:xfrm>
            <a:custGeom>
              <a:avLst/>
              <a:gdLst/>
              <a:ahLst/>
              <a:cxnLst/>
              <a:rect l="l" t="t" r="r" b="b"/>
              <a:pathLst>
                <a:path w="12192000" h="760094">
                  <a:moveTo>
                    <a:pt x="12192000" y="0"/>
                  </a:moveTo>
                  <a:lnTo>
                    <a:pt x="0" y="0"/>
                  </a:lnTo>
                  <a:lnTo>
                    <a:pt x="0" y="759752"/>
                  </a:lnTo>
                  <a:lnTo>
                    <a:pt x="12192000" y="75975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73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68090" y="33654"/>
            <a:ext cx="7487920" cy="7493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algn="ctr">
              <a:lnSpc>
                <a:spcPct val="98400"/>
              </a:lnSpc>
              <a:spcBef>
                <a:spcPts val="125"/>
              </a:spcBef>
            </a:pPr>
            <a:r>
              <a:rPr sz="1600" spc="-40" dirty="0">
                <a:solidFill>
                  <a:srgbClr val="A9E4FC"/>
                </a:solidFill>
              </a:rPr>
              <a:t>PERENCANAAN</a:t>
            </a:r>
            <a:r>
              <a:rPr sz="1600" spc="-55" dirty="0">
                <a:solidFill>
                  <a:srgbClr val="A9E4FC"/>
                </a:solidFill>
              </a:rPr>
              <a:t> </a:t>
            </a:r>
            <a:r>
              <a:rPr sz="1600" spc="-30" dirty="0">
                <a:solidFill>
                  <a:srgbClr val="A9E4FC"/>
                </a:solidFill>
              </a:rPr>
              <a:t>PROGRAM</a:t>
            </a:r>
            <a:r>
              <a:rPr sz="1600" spc="-55" dirty="0">
                <a:solidFill>
                  <a:srgbClr val="A9E4FC"/>
                </a:solidFill>
              </a:rPr>
              <a:t> </a:t>
            </a:r>
            <a:r>
              <a:rPr sz="1600" dirty="0">
                <a:solidFill>
                  <a:srgbClr val="A9E4FC"/>
                </a:solidFill>
              </a:rPr>
              <a:t>MBG</a:t>
            </a:r>
            <a:r>
              <a:rPr sz="1600" spc="-50" dirty="0">
                <a:solidFill>
                  <a:srgbClr val="A9E4FC"/>
                </a:solidFill>
              </a:rPr>
              <a:t> </a:t>
            </a:r>
            <a:r>
              <a:rPr sz="1600" spc="-25" dirty="0"/>
              <a:t>MEMBENTUK</a:t>
            </a:r>
            <a:r>
              <a:rPr sz="1600" spc="-35" dirty="0"/>
              <a:t> </a:t>
            </a:r>
            <a:r>
              <a:rPr sz="1600" spc="-30" dirty="0"/>
              <a:t>"EKOSISTEM</a:t>
            </a:r>
            <a:r>
              <a:rPr sz="1600" spc="-10" dirty="0"/>
              <a:t> </a:t>
            </a:r>
            <a:r>
              <a:rPr sz="1600" spc="-40" dirty="0"/>
              <a:t>BARU"</a:t>
            </a:r>
            <a:r>
              <a:rPr sz="1600" spc="-70" dirty="0"/>
              <a:t> </a:t>
            </a:r>
            <a:r>
              <a:rPr sz="1600" spc="-10" dirty="0"/>
              <a:t>SEBAGAI </a:t>
            </a:r>
            <a:r>
              <a:rPr sz="1600" spc="-35" dirty="0"/>
              <a:t>SUMBER</a:t>
            </a:r>
            <a:r>
              <a:rPr sz="1600" spc="-50" dirty="0"/>
              <a:t> </a:t>
            </a:r>
            <a:r>
              <a:rPr sz="1600" spc="-45" dirty="0"/>
              <a:t>PENCIPTAAN</a:t>
            </a:r>
            <a:r>
              <a:rPr sz="1600" spc="-50" dirty="0"/>
              <a:t> </a:t>
            </a:r>
            <a:r>
              <a:rPr sz="1600" spc="-45" dirty="0"/>
              <a:t>LAPANGAN</a:t>
            </a:r>
            <a:r>
              <a:rPr sz="1600" spc="-50" dirty="0"/>
              <a:t> KERJA </a:t>
            </a:r>
            <a:r>
              <a:rPr sz="1600" spc="-10" dirty="0"/>
              <a:t>DAN</a:t>
            </a:r>
            <a:r>
              <a:rPr sz="1600" spc="-55" dirty="0"/>
              <a:t> </a:t>
            </a:r>
            <a:r>
              <a:rPr sz="1600" spc="-20" dirty="0"/>
              <a:t>WIRAUSAHA</a:t>
            </a:r>
            <a:r>
              <a:rPr sz="1600" spc="-65" dirty="0"/>
              <a:t> </a:t>
            </a:r>
            <a:r>
              <a:rPr sz="1600" spc="-45" dirty="0"/>
              <a:t>BARU</a:t>
            </a:r>
            <a:r>
              <a:rPr sz="1600" spc="-60" dirty="0"/>
              <a:t> </a:t>
            </a:r>
            <a:r>
              <a:rPr sz="1600" spc="-20" dirty="0"/>
              <a:t>UNTUK </a:t>
            </a:r>
            <a:r>
              <a:rPr sz="1600" spc="-35" dirty="0"/>
              <a:t>PERTUMBUHAN</a:t>
            </a:r>
            <a:r>
              <a:rPr sz="1600" spc="-50" dirty="0"/>
              <a:t> </a:t>
            </a:r>
            <a:r>
              <a:rPr sz="1600" spc="-10" dirty="0"/>
              <a:t>EKONOMI</a:t>
            </a:r>
            <a:endParaRPr sz="1600"/>
          </a:p>
        </p:txBody>
      </p:sp>
      <p:sp>
        <p:nvSpPr>
          <p:cNvPr id="13" name="object 13"/>
          <p:cNvSpPr txBox="1"/>
          <p:nvPr/>
        </p:nvSpPr>
        <p:spPr>
          <a:xfrm>
            <a:off x="10679430" y="6233871"/>
            <a:ext cx="10737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Monitoring </a:t>
            </a:r>
            <a:r>
              <a:rPr sz="1400" b="1" dirty="0">
                <a:latin typeface="Arial"/>
                <a:cs typeface="Arial"/>
              </a:rPr>
              <a:t>dan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40" dirty="0"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1687" y="1831975"/>
            <a:ext cx="10061575" cy="4932680"/>
            <a:chOff x="111687" y="1831975"/>
            <a:chExt cx="10061575" cy="4932680"/>
          </a:xfrm>
        </p:grpSpPr>
        <p:sp>
          <p:nvSpPr>
            <p:cNvPr id="15" name="object 15"/>
            <p:cNvSpPr/>
            <p:nvPr/>
          </p:nvSpPr>
          <p:spPr>
            <a:xfrm>
              <a:off x="121212" y="1841500"/>
              <a:ext cx="10042525" cy="4913630"/>
            </a:xfrm>
            <a:custGeom>
              <a:avLst/>
              <a:gdLst/>
              <a:ahLst/>
              <a:cxnLst/>
              <a:rect l="l" t="t" r="r" b="b"/>
              <a:pathLst>
                <a:path w="10042525" h="4913630">
                  <a:moveTo>
                    <a:pt x="0" y="123316"/>
                  </a:moveTo>
                  <a:lnTo>
                    <a:pt x="9691" y="75330"/>
                  </a:lnTo>
                  <a:lnTo>
                    <a:pt x="36121" y="36131"/>
                  </a:lnTo>
                  <a:lnTo>
                    <a:pt x="75322" y="9695"/>
                  </a:lnTo>
                  <a:lnTo>
                    <a:pt x="123325" y="0"/>
                  </a:lnTo>
                  <a:lnTo>
                    <a:pt x="9919153" y="0"/>
                  </a:lnTo>
                  <a:lnTo>
                    <a:pt x="9967193" y="9695"/>
                  </a:lnTo>
                  <a:lnTo>
                    <a:pt x="10006386" y="36131"/>
                  </a:lnTo>
                  <a:lnTo>
                    <a:pt x="10032792" y="75330"/>
                  </a:lnTo>
                  <a:lnTo>
                    <a:pt x="10042470" y="123316"/>
                  </a:lnTo>
                  <a:lnTo>
                    <a:pt x="10042470" y="4789957"/>
                  </a:lnTo>
                  <a:lnTo>
                    <a:pt x="10032792" y="4837961"/>
                  </a:lnTo>
                  <a:lnTo>
                    <a:pt x="10006386" y="4877163"/>
                  </a:lnTo>
                  <a:lnTo>
                    <a:pt x="9967193" y="4903594"/>
                  </a:lnTo>
                  <a:lnTo>
                    <a:pt x="9919153" y="4913287"/>
                  </a:lnTo>
                  <a:lnTo>
                    <a:pt x="123325" y="4913287"/>
                  </a:lnTo>
                  <a:lnTo>
                    <a:pt x="75322" y="4903594"/>
                  </a:lnTo>
                  <a:lnTo>
                    <a:pt x="36121" y="4877163"/>
                  </a:lnTo>
                  <a:lnTo>
                    <a:pt x="9691" y="4837961"/>
                  </a:lnTo>
                  <a:lnTo>
                    <a:pt x="0" y="4789957"/>
                  </a:lnTo>
                  <a:lnTo>
                    <a:pt x="0" y="123316"/>
                  </a:lnTo>
                  <a:close/>
                </a:path>
              </a:pathLst>
            </a:custGeom>
            <a:ln w="19049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64257" y="2027681"/>
              <a:ext cx="0" cy="1315085"/>
            </a:xfrm>
            <a:custGeom>
              <a:avLst/>
              <a:gdLst/>
              <a:ahLst/>
              <a:cxnLst/>
              <a:rect l="l" t="t" r="r" b="b"/>
              <a:pathLst>
                <a:path h="1315085">
                  <a:moveTo>
                    <a:pt x="0" y="0"/>
                  </a:moveTo>
                  <a:lnTo>
                    <a:pt x="0" y="1314577"/>
                  </a:lnTo>
                </a:path>
              </a:pathLst>
            </a:custGeom>
            <a:ln w="28575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9171" y="1930145"/>
            <a:ext cx="2009775" cy="9886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0607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latin typeface="Arial"/>
                <a:cs typeface="Arial"/>
              </a:rPr>
              <a:t>Penyedia: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Pangan </a:t>
            </a:r>
            <a:r>
              <a:rPr sz="1600" b="1" dirty="0">
                <a:latin typeface="Arial"/>
                <a:cs typeface="Arial"/>
              </a:rPr>
              <a:t>dan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Pertanian</a:t>
            </a:r>
            <a:endParaRPr sz="1600">
              <a:latin typeface="Arial"/>
              <a:cs typeface="Arial"/>
            </a:endParaRPr>
          </a:p>
          <a:p>
            <a:pPr marL="10795" marR="5080">
              <a:lnSpc>
                <a:spcPct val="100000"/>
              </a:lnSpc>
              <a:spcBef>
                <a:spcPts val="385"/>
              </a:spcBef>
            </a:pPr>
            <a:r>
              <a:rPr sz="1400" b="1" dirty="0">
                <a:solidFill>
                  <a:srgbClr val="155F82"/>
                </a:solidFill>
                <a:latin typeface="Arial"/>
                <a:cs typeface="Arial"/>
              </a:rPr>
              <a:t>Menjamin</a:t>
            </a:r>
            <a:r>
              <a:rPr sz="1400" b="1" spc="-65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55F82"/>
                </a:solidFill>
                <a:latin typeface="Arial"/>
                <a:cs typeface="Arial"/>
              </a:rPr>
              <a:t>Ketersediaan Stok</a:t>
            </a:r>
            <a:r>
              <a:rPr sz="1400" b="1" spc="-90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5F82"/>
                </a:solidFill>
                <a:latin typeface="Arial"/>
                <a:cs typeface="Arial"/>
              </a:rPr>
              <a:t>dan</a:t>
            </a:r>
            <a:r>
              <a:rPr sz="1400" b="1" spc="-55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5F82"/>
                </a:solidFill>
                <a:latin typeface="Arial"/>
                <a:cs typeface="Arial"/>
              </a:rPr>
              <a:t>Bahan</a:t>
            </a:r>
            <a:r>
              <a:rPr sz="1400" b="1" spc="-60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55F82"/>
                </a:solidFill>
                <a:latin typeface="Arial"/>
                <a:cs typeface="Arial"/>
              </a:rPr>
              <a:t>Pangan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631273" y="2119388"/>
            <a:ext cx="996315" cy="1272540"/>
            <a:chOff x="2631273" y="2119388"/>
            <a:chExt cx="996315" cy="127254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1273" y="3145942"/>
              <a:ext cx="171808" cy="1916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1870" y="3138930"/>
              <a:ext cx="237534" cy="2236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0888" y="3147733"/>
              <a:ext cx="398767" cy="2283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99917" y="3108832"/>
              <a:ext cx="227380" cy="2830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8715" y="2864809"/>
              <a:ext cx="181539" cy="1815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8645" y="2600006"/>
              <a:ext cx="220040" cy="2108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4061" y="2339060"/>
              <a:ext cx="209067" cy="2090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48407" y="2119388"/>
              <a:ext cx="240144" cy="24014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2744089" y="1914652"/>
            <a:ext cx="737870" cy="111950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0"/>
              </a:spcBef>
            </a:pPr>
            <a:r>
              <a:rPr sz="900" b="1" i="1" spc="70" dirty="0">
                <a:latin typeface="Arial Narrow"/>
                <a:cs typeface="Arial Narrow"/>
              </a:rPr>
              <a:t>Stakeholder</a:t>
            </a:r>
            <a:endParaRPr sz="900">
              <a:latin typeface="Arial Narrow"/>
              <a:cs typeface="Arial Narrow"/>
            </a:endParaRPr>
          </a:p>
          <a:p>
            <a:pPr marL="273050">
              <a:lnSpc>
                <a:spcPct val="100000"/>
              </a:lnSpc>
              <a:spcBef>
                <a:spcPts val="455"/>
              </a:spcBef>
            </a:pPr>
            <a:r>
              <a:rPr sz="900" spc="-10" dirty="0">
                <a:latin typeface="Arial"/>
                <a:cs typeface="Arial"/>
              </a:rPr>
              <a:t>Peternak</a:t>
            </a:r>
            <a:endParaRPr sz="900">
              <a:latin typeface="Arial"/>
              <a:cs typeface="Arial"/>
            </a:endParaRPr>
          </a:p>
          <a:p>
            <a:pPr marL="290830">
              <a:lnSpc>
                <a:spcPct val="100000"/>
              </a:lnSpc>
              <a:spcBef>
                <a:spcPts val="760"/>
              </a:spcBef>
            </a:pPr>
            <a:r>
              <a:rPr sz="900" spc="-10" dirty="0">
                <a:latin typeface="Arial"/>
                <a:cs typeface="Arial"/>
              </a:rPr>
              <a:t>Petani</a:t>
            </a:r>
            <a:endParaRPr sz="900">
              <a:latin typeface="Arial"/>
              <a:cs typeface="Arial"/>
            </a:endParaRPr>
          </a:p>
          <a:p>
            <a:pPr marL="290830" marR="29209">
              <a:lnSpc>
                <a:spcPct val="159800"/>
              </a:lnSpc>
              <a:spcBef>
                <a:spcPts val="254"/>
              </a:spcBef>
            </a:pPr>
            <a:r>
              <a:rPr sz="900" spc="-25" dirty="0">
                <a:latin typeface="Arial"/>
                <a:cs typeface="Arial"/>
              </a:rPr>
              <a:t>Nelayan </a:t>
            </a:r>
            <a:r>
              <a:rPr sz="900" spc="-10" dirty="0">
                <a:latin typeface="Arial"/>
                <a:cs typeface="Arial"/>
              </a:rPr>
              <a:t>Industri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1630" y="1886330"/>
            <a:ext cx="8298815" cy="1515110"/>
            <a:chOff x="241630" y="1886330"/>
            <a:chExt cx="8298815" cy="1515110"/>
          </a:xfrm>
        </p:grpSpPr>
        <p:sp>
          <p:nvSpPr>
            <p:cNvPr id="29" name="object 29"/>
            <p:cNvSpPr/>
            <p:nvPr/>
          </p:nvSpPr>
          <p:spPr>
            <a:xfrm>
              <a:off x="251155" y="1895855"/>
              <a:ext cx="3435350" cy="1496060"/>
            </a:xfrm>
            <a:custGeom>
              <a:avLst/>
              <a:gdLst/>
              <a:ahLst/>
              <a:cxnLst/>
              <a:rect l="l" t="t" r="r" b="b"/>
              <a:pathLst>
                <a:path w="3435350" h="1496060">
                  <a:moveTo>
                    <a:pt x="0" y="1496060"/>
                  </a:moveTo>
                  <a:lnTo>
                    <a:pt x="3435350" y="1496060"/>
                  </a:lnTo>
                  <a:lnTo>
                    <a:pt x="3435350" y="0"/>
                  </a:lnTo>
                  <a:lnTo>
                    <a:pt x="0" y="0"/>
                  </a:lnTo>
                  <a:lnTo>
                    <a:pt x="0" y="1496060"/>
                  </a:lnTo>
                  <a:close/>
                </a:path>
              </a:pathLst>
            </a:custGeom>
            <a:ln w="190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25636" y="1977897"/>
              <a:ext cx="0" cy="1290320"/>
            </a:xfrm>
            <a:custGeom>
              <a:avLst/>
              <a:gdLst/>
              <a:ahLst/>
              <a:cxnLst/>
              <a:rect l="l" t="t" r="r" b="b"/>
              <a:pathLst>
                <a:path h="1290320">
                  <a:moveTo>
                    <a:pt x="0" y="0"/>
                  </a:moveTo>
                  <a:lnTo>
                    <a:pt x="0" y="1289939"/>
                  </a:lnTo>
                </a:path>
              </a:pathLst>
            </a:custGeom>
            <a:ln w="28575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16065" y="1891664"/>
            <a:ext cx="2197100" cy="1482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93675" algn="just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Arial"/>
                <a:cs typeface="Arial"/>
              </a:rPr>
              <a:t>Vendor: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Pemberdayaan </a:t>
            </a:r>
            <a:r>
              <a:rPr sz="1400" b="1" dirty="0">
                <a:latin typeface="Arial"/>
                <a:cs typeface="Arial"/>
              </a:rPr>
              <a:t>Masyarakat,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Petani,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dan </a:t>
            </a:r>
            <a:r>
              <a:rPr sz="1400" b="1" dirty="0">
                <a:latin typeface="Arial"/>
                <a:cs typeface="Arial"/>
              </a:rPr>
              <a:t>Peternak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Lokal</a:t>
            </a:r>
            <a:endParaRPr sz="1400">
              <a:latin typeface="Arial"/>
              <a:cs typeface="Arial"/>
            </a:endParaRPr>
          </a:p>
          <a:p>
            <a:pPr marR="5080">
              <a:lnSpc>
                <a:spcPct val="98200"/>
              </a:lnSpc>
              <a:spcBef>
                <a:spcPts val="1470"/>
              </a:spcBef>
            </a:pPr>
            <a:r>
              <a:rPr sz="1400" b="1" spc="-10" dirty="0">
                <a:solidFill>
                  <a:srgbClr val="155F82"/>
                </a:solidFill>
                <a:latin typeface="Arial"/>
                <a:cs typeface="Arial"/>
              </a:rPr>
              <a:t>Pengadaan</a:t>
            </a:r>
            <a:r>
              <a:rPr sz="1400" b="1" spc="-80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5F82"/>
                </a:solidFill>
                <a:latin typeface="Arial"/>
                <a:cs typeface="Arial"/>
              </a:rPr>
              <a:t>Bahan</a:t>
            </a:r>
            <a:r>
              <a:rPr sz="1400" b="1" spc="-70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55F82"/>
                </a:solidFill>
                <a:latin typeface="Arial"/>
                <a:cs typeface="Arial"/>
              </a:rPr>
              <a:t>Pangan </a:t>
            </a:r>
            <a:r>
              <a:rPr sz="1400" b="1" dirty="0">
                <a:solidFill>
                  <a:srgbClr val="155F82"/>
                </a:solidFill>
                <a:latin typeface="Arial"/>
                <a:cs typeface="Arial"/>
              </a:rPr>
              <a:t>dan</a:t>
            </a:r>
            <a:r>
              <a:rPr sz="1400" b="1" spc="-65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155F82"/>
                </a:solidFill>
                <a:latin typeface="Arial"/>
                <a:cs typeface="Arial"/>
              </a:rPr>
              <a:t>Jasa;</a:t>
            </a:r>
            <a:r>
              <a:rPr sz="1400" b="1" spc="-65" dirty="0">
                <a:solidFill>
                  <a:srgbClr val="155F8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55F82"/>
                </a:solidFill>
                <a:latin typeface="Arial"/>
                <a:cs typeface="Arial"/>
              </a:rPr>
              <a:t>Keamanan Pangan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594343" y="2168512"/>
            <a:ext cx="211454" cy="704850"/>
            <a:chOff x="8594343" y="2168512"/>
            <a:chExt cx="211454" cy="704850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12680" y="2648369"/>
              <a:ext cx="192535" cy="2246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94343" y="2396464"/>
              <a:ext cx="209067" cy="2090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04249" y="2168512"/>
              <a:ext cx="186194" cy="18619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618219" y="1972183"/>
            <a:ext cx="739140" cy="64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i="1" spc="70" dirty="0">
                <a:latin typeface="Arial Narrow"/>
                <a:cs typeface="Arial Narrow"/>
              </a:rPr>
              <a:t>Stakeholder</a:t>
            </a:r>
            <a:endParaRPr sz="900">
              <a:latin typeface="Arial Narrow"/>
              <a:cs typeface="Arial Narrow"/>
            </a:endParaRPr>
          </a:p>
          <a:p>
            <a:pPr marL="237490" marR="5080" indent="-18415">
              <a:lnSpc>
                <a:spcPct val="170200"/>
              </a:lnSpc>
              <a:spcBef>
                <a:spcPts val="145"/>
              </a:spcBef>
            </a:pPr>
            <a:r>
              <a:rPr sz="900" spc="-30" dirty="0">
                <a:latin typeface="Arial"/>
                <a:cs typeface="Arial"/>
              </a:rPr>
              <a:t>BUMDesa </a:t>
            </a:r>
            <a:r>
              <a:rPr sz="900" spc="-20" dirty="0">
                <a:latin typeface="Arial"/>
                <a:cs typeface="Arial"/>
              </a:rPr>
              <a:t>UMKM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043167" y="1886457"/>
            <a:ext cx="4003675" cy="1509395"/>
            <a:chOff x="6043167" y="1886457"/>
            <a:chExt cx="4003675" cy="1509395"/>
          </a:xfrm>
        </p:grpSpPr>
        <p:sp>
          <p:nvSpPr>
            <p:cNvPr id="38" name="object 38"/>
            <p:cNvSpPr/>
            <p:nvPr/>
          </p:nvSpPr>
          <p:spPr>
            <a:xfrm>
              <a:off x="6052692" y="1895982"/>
              <a:ext cx="3984625" cy="1490345"/>
            </a:xfrm>
            <a:custGeom>
              <a:avLst/>
              <a:gdLst/>
              <a:ahLst/>
              <a:cxnLst/>
              <a:rect l="l" t="t" r="r" b="b"/>
              <a:pathLst>
                <a:path w="3984625" h="1490345">
                  <a:moveTo>
                    <a:pt x="0" y="1490090"/>
                  </a:moveTo>
                  <a:lnTo>
                    <a:pt x="3984116" y="1490090"/>
                  </a:lnTo>
                  <a:lnTo>
                    <a:pt x="3984116" y="0"/>
                  </a:lnTo>
                  <a:lnTo>
                    <a:pt x="0" y="0"/>
                  </a:lnTo>
                  <a:lnTo>
                    <a:pt x="0" y="1490090"/>
                  </a:lnTo>
                  <a:close/>
                </a:path>
              </a:pathLst>
            </a:custGeom>
            <a:ln w="190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62059" y="2466151"/>
              <a:ext cx="248346" cy="24834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59289" y="2763011"/>
              <a:ext cx="449275" cy="14414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08948" y="2939821"/>
              <a:ext cx="186194" cy="17223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856218" y="2709798"/>
            <a:ext cx="60134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Koperasi</a:t>
            </a:r>
            <a:endParaRPr sz="9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745"/>
              </a:spcBef>
            </a:pPr>
            <a:r>
              <a:rPr sz="900" dirty="0">
                <a:latin typeface="Arial"/>
                <a:cs typeface="Arial"/>
              </a:rPr>
              <a:t>Vendor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lain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65467" y="3034312"/>
            <a:ext cx="4538980" cy="1390650"/>
            <a:chOff x="565467" y="3034312"/>
            <a:chExt cx="4538980" cy="1390650"/>
          </a:xfrm>
        </p:grpSpPr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54855" y="3034312"/>
              <a:ext cx="549033" cy="5275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70230" y="4158500"/>
              <a:ext cx="2158365" cy="261620"/>
            </a:xfrm>
            <a:custGeom>
              <a:avLst/>
              <a:gdLst/>
              <a:ahLst/>
              <a:cxnLst/>
              <a:rect l="l" t="t" r="r" b="b"/>
              <a:pathLst>
                <a:path w="2158365" h="261620">
                  <a:moveTo>
                    <a:pt x="0" y="261607"/>
                  </a:moveTo>
                  <a:lnTo>
                    <a:pt x="2158111" y="261607"/>
                  </a:lnTo>
                  <a:lnTo>
                    <a:pt x="2158111" y="0"/>
                  </a:lnTo>
                  <a:lnTo>
                    <a:pt x="0" y="0"/>
                  </a:lnTo>
                  <a:lnTo>
                    <a:pt x="0" y="261607"/>
                  </a:lnTo>
                  <a:close/>
                </a:path>
              </a:pathLst>
            </a:custGeom>
            <a:ln w="9525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81329" y="4187697"/>
            <a:ext cx="19367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Arial"/>
                <a:cs typeface="Arial"/>
              </a:rPr>
              <a:t>Satuan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Pelayanan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Komunitas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797046" y="4158500"/>
            <a:ext cx="2158365" cy="261620"/>
          </a:xfrm>
          <a:custGeom>
            <a:avLst/>
            <a:gdLst/>
            <a:ahLst/>
            <a:cxnLst/>
            <a:rect l="l" t="t" r="r" b="b"/>
            <a:pathLst>
              <a:path w="2158365" h="261620">
                <a:moveTo>
                  <a:pt x="0" y="261607"/>
                </a:moveTo>
                <a:lnTo>
                  <a:pt x="2158111" y="261607"/>
                </a:lnTo>
                <a:lnTo>
                  <a:pt x="2158111" y="0"/>
                </a:lnTo>
                <a:lnTo>
                  <a:pt x="0" y="0"/>
                </a:lnTo>
                <a:lnTo>
                  <a:pt x="0" y="261607"/>
                </a:lnTo>
                <a:close/>
              </a:path>
            </a:pathLst>
          </a:custGeom>
          <a:ln w="9525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996944" y="4187697"/>
            <a:ext cx="1760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Arial"/>
                <a:cs typeface="Arial"/>
              </a:rPr>
              <a:t>Satuan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Pelayanan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Sekolah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329931" y="4158500"/>
            <a:ext cx="2158365" cy="261620"/>
          </a:xfrm>
          <a:custGeom>
            <a:avLst/>
            <a:gdLst/>
            <a:ahLst/>
            <a:cxnLst/>
            <a:rect l="l" t="t" r="r" b="b"/>
            <a:pathLst>
              <a:path w="2158365" h="261620">
                <a:moveTo>
                  <a:pt x="0" y="261607"/>
                </a:moveTo>
                <a:lnTo>
                  <a:pt x="2158110" y="261607"/>
                </a:lnTo>
                <a:lnTo>
                  <a:pt x="2158110" y="0"/>
                </a:lnTo>
                <a:lnTo>
                  <a:pt x="0" y="0"/>
                </a:lnTo>
                <a:lnTo>
                  <a:pt x="0" y="261607"/>
                </a:lnTo>
                <a:close/>
              </a:path>
            </a:pathLst>
          </a:custGeom>
          <a:ln w="9525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460106" y="4187697"/>
            <a:ext cx="190118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Arial"/>
                <a:cs typeface="Arial"/>
              </a:rPr>
              <a:t>Satuan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Pelayanan</a:t>
            </a:r>
            <a:r>
              <a:rPr sz="1100" b="1" spc="-10" dirty="0">
                <a:latin typeface="Arial"/>
                <a:cs typeface="Arial"/>
              </a:rPr>
              <a:t> Pesantren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3964749" y="3501948"/>
            <a:ext cx="1823085" cy="287020"/>
            <a:chOff x="3964749" y="3501948"/>
            <a:chExt cx="1823085" cy="287020"/>
          </a:xfrm>
        </p:grpSpPr>
        <p:sp>
          <p:nvSpPr>
            <p:cNvPr id="52" name="object 52"/>
            <p:cNvSpPr/>
            <p:nvPr/>
          </p:nvSpPr>
          <p:spPr>
            <a:xfrm>
              <a:off x="3969511" y="3506711"/>
              <a:ext cx="1813560" cy="277495"/>
            </a:xfrm>
            <a:custGeom>
              <a:avLst/>
              <a:gdLst/>
              <a:ahLst/>
              <a:cxnLst/>
              <a:rect l="l" t="t" r="r" b="b"/>
              <a:pathLst>
                <a:path w="1813560" h="277495">
                  <a:moveTo>
                    <a:pt x="1813306" y="0"/>
                  </a:moveTo>
                  <a:lnTo>
                    <a:pt x="0" y="0"/>
                  </a:lnTo>
                  <a:lnTo>
                    <a:pt x="0" y="276999"/>
                  </a:lnTo>
                  <a:lnTo>
                    <a:pt x="1813306" y="276999"/>
                  </a:lnTo>
                  <a:lnTo>
                    <a:pt x="1813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9511" y="3506711"/>
              <a:ext cx="1813560" cy="277495"/>
            </a:xfrm>
            <a:custGeom>
              <a:avLst/>
              <a:gdLst/>
              <a:ahLst/>
              <a:cxnLst/>
              <a:rect l="l" t="t" r="r" b="b"/>
              <a:pathLst>
                <a:path w="1813560" h="277495">
                  <a:moveTo>
                    <a:pt x="0" y="276999"/>
                  </a:moveTo>
                  <a:lnTo>
                    <a:pt x="1813306" y="276999"/>
                  </a:lnTo>
                  <a:lnTo>
                    <a:pt x="1813306" y="0"/>
                  </a:lnTo>
                  <a:lnTo>
                    <a:pt x="0" y="0"/>
                  </a:lnTo>
                  <a:lnTo>
                    <a:pt x="0" y="276999"/>
                  </a:lnTo>
                  <a:close/>
                </a:path>
              </a:pathLst>
            </a:custGeom>
            <a:ln w="9525">
              <a:solidFill>
                <a:srgbClr val="FFC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060952" y="3536060"/>
            <a:ext cx="1630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Satuan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Pelayanan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(SP)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74612" y="2598166"/>
            <a:ext cx="8177530" cy="2007870"/>
            <a:chOff x="274612" y="2598166"/>
            <a:chExt cx="8177530" cy="2007870"/>
          </a:xfrm>
        </p:grpSpPr>
        <p:sp>
          <p:nvSpPr>
            <p:cNvPr id="56" name="object 56"/>
            <p:cNvSpPr/>
            <p:nvPr/>
          </p:nvSpPr>
          <p:spPr>
            <a:xfrm>
              <a:off x="1606423" y="2598165"/>
              <a:ext cx="6452870" cy="1560830"/>
            </a:xfrm>
            <a:custGeom>
              <a:avLst/>
              <a:gdLst/>
              <a:ahLst/>
              <a:cxnLst/>
              <a:rect l="l" t="t" r="r" b="b"/>
              <a:pathLst>
                <a:path w="6452870" h="1560829">
                  <a:moveTo>
                    <a:pt x="3283966" y="1185545"/>
                  </a:moveTo>
                  <a:lnTo>
                    <a:pt x="3255391" y="1185545"/>
                  </a:lnTo>
                  <a:lnTo>
                    <a:pt x="3255391" y="1358646"/>
                  </a:lnTo>
                  <a:lnTo>
                    <a:pt x="28575" y="1358646"/>
                  </a:lnTo>
                  <a:lnTo>
                    <a:pt x="28575" y="1474597"/>
                  </a:lnTo>
                  <a:lnTo>
                    <a:pt x="0" y="1474597"/>
                  </a:lnTo>
                  <a:lnTo>
                    <a:pt x="42926" y="1560322"/>
                  </a:lnTo>
                  <a:lnTo>
                    <a:pt x="78613" y="1488821"/>
                  </a:lnTo>
                  <a:lnTo>
                    <a:pt x="85725" y="1474597"/>
                  </a:lnTo>
                  <a:lnTo>
                    <a:pt x="57150" y="1474597"/>
                  </a:lnTo>
                  <a:lnTo>
                    <a:pt x="57150" y="1387221"/>
                  </a:lnTo>
                  <a:lnTo>
                    <a:pt x="3283966" y="1387221"/>
                  </a:lnTo>
                  <a:lnTo>
                    <a:pt x="3283966" y="1358646"/>
                  </a:lnTo>
                  <a:lnTo>
                    <a:pt x="3283966" y="1185545"/>
                  </a:lnTo>
                  <a:close/>
                </a:path>
                <a:path w="6452870" h="1560829">
                  <a:moveTo>
                    <a:pt x="4446270" y="42799"/>
                  </a:moveTo>
                  <a:lnTo>
                    <a:pt x="4417771" y="28575"/>
                  </a:lnTo>
                  <a:lnTo>
                    <a:pt x="4360545" y="0"/>
                  </a:lnTo>
                  <a:lnTo>
                    <a:pt x="4360545" y="28575"/>
                  </a:lnTo>
                  <a:lnTo>
                    <a:pt x="3248914" y="28575"/>
                  </a:lnTo>
                  <a:lnTo>
                    <a:pt x="3248914" y="31496"/>
                  </a:lnTo>
                  <a:lnTo>
                    <a:pt x="2080133" y="31496"/>
                  </a:lnTo>
                  <a:lnTo>
                    <a:pt x="2080133" y="60071"/>
                  </a:lnTo>
                  <a:lnTo>
                    <a:pt x="3277489" y="60071"/>
                  </a:lnTo>
                  <a:lnTo>
                    <a:pt x="3277489" y="57150"/>
                  </a:lnTo>
                  <a:lnTo>
                    <a:pt x="4360545" y="57150"/>
                  </a:lnTo>
                  <a:lnTo>
                    <a:pt x="4360545" y="85725"/>
                  </a:lnTo>
                  <a:lnTo>
                    <a:pt x="4417606" y="57150"/>
                  </a:lnTo>
                  <a:lnTo>
                    <a:pt x="4446270" y="42799"/>
                  </a:lnTo>
                  <a:close/>
                </a:path>
                <a:path w="6452870" h="1560829">
                  <a:moveTo>
                    <a:pt x="6452616" y="787908"/>
                  </a:moveTo>
                  <a:lnTo>
                    <a:pt x="6424041" y="787908"/>
                  </a:lnTo>
                  <a:lnTo>
                    <a:pt x="6424041" y="1032764"/>
                  </a:lnTo>
                  <a:lnTo>
                    <a:pt x="4262120" y="1032764"/>
                  </a:lnTo>
                  <a:lnTo>
                    <a:pt x="4262120" y="1004189"/>
                  </a:lnTo>
                  <a:lnTo>
                    <a:pt x="4176395" y="1047115"/>
                  </a:lnTo>
                  <a:lnTo>
                    <a:pt x="4262120" y="1089914"/>
                  </a:lnTo>
                  <a:lnTo>
                    <a:pt x="4262120" y="1061339"/>
                  </a:lnTo>
                  <a:lnTo>
                    <a:pt x="6452616" y="1061339"/>
                  </a:lnTo>
                  <a:lnTo>
                    <a:pt x="6452616" y="1047115"/>
                  </a:lnTo>
                  <a:lnTo>
                    <a:pt x="6452616" y="1032764"/>
                  </a:lnTo>
                  <a:lnTo>
                    <a:pt x="6452616" y="787908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833238" y="3783711"/>
              <a:ext cx="85725" cy="375285"/>
            </a:xfrm>
            <a:custGeom>
              <a:avLst/>
              <a:gdLst/>
              <a:ahLst/>
              <a:cxnLst/>
              <a:rect l="l" t="t" r="r" b="b"/>
              <a:pathLst>
                <a:path w="85725" h="375285">
                  <a:moveTo>
                    <a:pt x="28575" y="289051"/>
                  </a:moveTo>
                  <a:lnTo>
                    <a:pt x="0" y="289051"/>
                  </a:lnTo>
                  <a:lnTo>
                    <a:pt x="42925" y="374776"/>
                  </a:lnTo>
                  <a:lnTo>
                    <a:pt x="78623" y="303275"/>
                  </a:lnTo>
                  <a:lnTo>
                    <a:pt x="28575" y="303275"/>
                  </a:lnTo>
                  <a:lnTo>
                    <a:pt x="28575" y="289051"/>
                  </a:lnTo>
                  <a:close/>
                </a:path>
                <a:path w="85725" h="375285">
                  <a:moveTo>
                    <a:pt x="57150" y="173100"/>
                  </a:moveTo>
                  <a:lnTo>
                    <a:pt x="42925" y="173100"/>
                  </a:lnTo>
                  <a:lnTo>
                    <a:pt x="28575" y="187451"/>
                  </a:lnTo>
                  <a:lnTo>
                    <a:pt x="28575" y="303275"/>
                  </a:lnTo>
                  <a:lnTo>
                    <a:pt x="57150" y="303275"/>
                  </a:lnTo>
                  <a:lnTo>
                    <a:pt x="57150" y="201675"/>
                  </a:lnTo>
                  <a:lnTo>
                    <a:pt x="42925" y="201675"/>
                  </a:lnTo>
                  <a:lnTo>
                    <a:pt x="57150" y="187451"/>
                  </a:lnTo>
                  <a:lnTo>
                    <a:pt x="57150" y="173100"/>
                  </a:lnTo>
                  <a:close/>
                </a:path>
                <a:path w="85725" h="375285">
                  <a:moveTo>
                    <a:pt x="85725" y="289051"/>
                  </a:moveTo>
                  <a:lnTo>
                    <a:pt x="57150" y="289051"/>
                  </a:lnTo>
                  <a:lnTo>
                    <a:pt x="57150" y="303275"/>
                  </a:lnTo>
                  <a:lnTo>
                    <a:pt x="78623" y="303275"/>
                  </a:lnTo>
                  <a:lnTo>
                    <a:pt x="85725" y="289051"/>
                  </a:lnTo>
                  <a:close/>
                </a:path>
                <a:path w="85725" h="375285">
                  <a:moveTo>
                    <a:pt x="57150" y="187451"/>
                  </a:moveTo>
                  <a:lnTo>
                    <a:pt x="42925" y="201675"/>
                  </a:lnTo>
                  <a:lnTo>
                    <a:pt x="57150" y="201675"/>
                  </a:lnTo>
                  <a:lnTo>
                    <a:pt x="57150" y="187451"/>
                  </a:lnTo>
                  <a:close/>
                </a:path>
                <a:path w="85725" h="375285">
                  <a:moveTo>
                    <a:pt x="57150" y="0"/>
                  </a:moveTo>
                  <a:lnTo>
                    <a:pt x="28575" y="0"/>
                  </a:lnTo>
                  <a:lnTo>
                    <a:pt x="28575" y="187451"/>
                  </a:lnTo>
                  <a:lnTo>
                    <a:pt x="42925" y="173100"/>
                  </a:lnTo>
                  <a:lnTo>
                    <a:pt x="57150" y="1731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861813" y="3783711"/>
              <a:ext cx="3590290" cy="375285"/>
            </a:xfrm>
            <a:custGeom>
              <a:avLst/>
              <a:gdLst/>
              <a:ahLst/>
              <a:cxnLst/>
              <a:rect l="l" t="t" r="r" b="b"/>
              <a:pathLst>
                <a:path w="3590290" h="375285">
                  <a:moveTo>
                    <a:pt x="3532886" y="289051"/>
                  </a:moveTo>
                  <a:lnTo>
                    <a:pt x="3504311" y="289051"/>
                  </a:lnTo>
                  <a:lnTo>
                    <a:pt x="3547110" y="374776"/>
                  </a:lnTo>
                  <a:lnTo>
                    <a:pt x="3582913" y="303275"/>
                  </a:lnTo>
                  <a:lnTo>
                    <a:pt x="3532886" y="303275"/>
                  </a:lnTo>
                  <a:lnTo>
                    <a:pt x="3532886" y="289051"/>
                  </a:lnTo>
                  <a:close/>
                </a:path>
                <a:path w="3590290" h="375285">
                  <a:moveTo>
                    <a:pt x="3532886" y="187451"/>
                  </a:moveTo>
                  <a:lnTo>
                    <a:pt x="3532886" y="303275"/>
                  </a:lnTo>
                  <a:lnTo>
                    <a:pt x="3561461" y="303275"/>
                  </a:lnTo>
                  <a:lnTo>
                    <a:pt x="3561461" y="201675"/>
                  </a:lnTo>
                  <a:lnTo>
                    <a:pt x="3547110" y="201675"/>
                  </a:lnTo>
                  <a:lnTo>
                    <a:pt x="3532886" y="187451"/>
                  </a:lnTo>
                  <a:close/>
                </a:path>
                <a:path w="3590290" h="375285">
                  <a:moveTo>
                    <a:pt x="3590036" y="289051"/>
                  </a:moveTo>
                  <a:lnTo>
                    <a:pt x="3561461" y="289051"/>
                  </a:lnTo>
                  <a:lnTo>
                    <a:pt x="3561461" y="303275"/>
                  </a:lnTo>
                  <a:lnTo>
                    <a:pt x="3582913" y="303275"/>
                  </a:lnTo>
                  <a:lnTo>
                    <a:pt x="3590036" y="289051"/>
                  </a:lnTo>
                  <a:close/>
                </a:path>
                <a:path w="3590290" h="375285">
                  <a:moveTo>
                    <a:pt x="28575" y="0"/>
                  </a:moveTo>
                  <a:lnTo>
                    <a:pt x="0" y="0"/>
                  </a:lnTo>
                  <a:lnTo>
                    <a:pt x="0" y="201675"/>
                  </a:lnTo>
                  <a:lnTo>
                    <a:pt x="3532886" y="201675"/>
                  </a:lnTo>
                  <a:lnTo>
                    <a:pt x="3532886" y="187451"/>
                  </a:lnTo>
                  <a:lnTo>
                    <a:pt x="28575" y="187451"/>
                  </a:lnTo>
                  <a:lnTo>
                    <a:pt x="14350" y="173100"/>
                  </a:lnTo>
                  <a:lnTo>
                    <a:pt x="28575" y="173100"/>
                  </a:lnTo>
                  <a:lnTo>
                    <a:pt x="28575" y="0"/>
                  </a:lnTo>
                  <a:close/>
                </a:path>
                <a:path w="3590290" h="375285">
                  <a:moveTo>
                    <a:pt x="3561461" y="173100"/>
                  </a:moveTo>
                  <a:lnTo>
                    <a:pt x="28575" y="173100"/>
                  </a:lnTo>
                  <a:lnTo>
                    <a:pt x="28575" y="187451"/>
                  </a:lnTo>
                  <a:lnTo>
                    <a:pt x="3532886" y="187451"/>
                  </a:lnTo>
                  <a:lnTo>
                    <a:pt x="3547110" y="201675"/>
                  </a:lnTo>
                  <a:lnTo>
                    <a:pt x="3561461" y="201675"/>
                  </a:lnTo>
                  <a:lnTo>
                    <a:pt x="3561461" y="173100"/>
                  </a:lnTo>
                  <a:close/>
                </a:path>
                <a:path w="3590290" h="375285">
                  <a:moveTo>
                    <a:pt x="28575" y="173100"/>
                  </a:moveTo>
                  <a:lnTo>
                    <a:pt x="14350" y="173100"/>
                  </a:lnTo>
                  <a:lnTo>
                    <a:pt x="28575" y="187451"/>
                  </a:lnTo>
                  <a:lnTo>
                    <a:pt x="28575" y="17310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612" y="4023385"/>
              <a:ext cx="440537" cy="44053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66389" y="3974109"/>
              <a:ext cx="660018" cy="49502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38771" y="4011345"/>
              <a:ext cx="486486" cy="48648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6422" y="4420108"/>
              <a:ext cx="85725" cy="185800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70204" y="4605921"/>
            <a:ext cx="2158365" cy="261620"/>
          </a:xfrm>
          <a:prstGeom prst="rect">
            <a:avLst/>
          </a:prstGeom>
          <a:ln w="9525">
            <a:solidFill>
              <a:srgbClr val="1F4E79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334"/>
              </a:spcBef>
            </a:pPr>
            <a:r>
              <a:rPr sz="1100" b="1" spc="-10" dirty="0">
                <a:latin typeface="Arial"/>
                <a:cs typeface="Arial"/>
              </a:rPr>
              <a:t>Penerima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Manfaat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Komunitas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374434" y="4420108"/>
            <a:ext cx="4544695" cy="965200"/>
            <a:chOff x="374434" y="4420108"/>
            <a:chExt cx="4544695" cy="965200"/>
          </a:xfrm>
        </p:grpSpPr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4434" y="4958681"/>
              <a:ext cx="235648" cy="4089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8270" y="4974392"/>
              <a:ext cx="322283" cy="4089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6364" y="4941354"/>
              <a:ext cx="408918" cy="44357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33238" y="4420108"/>
              <a:ext cx="85725" cy="185800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3797046" y="4605921"/>
            <a:ext cx="2158365" cy="261620"/>
          </a:xfrm>
          <a:prstGeom prst="rect">
            <a:avLst/>
          </a:prstGeom>
          <a:ln w="9525">
            <a:solidFill>
              <a:srgbClr val="1F4E79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334"/>
              </a:spcBef>
            </a:pPr>
            <a:r>
              <a:rPr sz="1100" b="1" spc="-10" dirty="0">
                <a:latin typeface="Arial"/>
                <a:cs typeface="Arial"/>
              </a:rPr>
              <a:t>Penerima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Manfaat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Sekolah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776969" y="4444238"/>
            <a:ext cx="85725" cy="183134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7339076" y="4605921"/>
            <a:ext cx="2158365" cy="261620"/>
          </a:xfrm>
          <a:prstGeom prst="rect">
            <a:avLst/>
          </a:prstGeom>
          <a:ln w="9525">
            <a:solidFill>
              <a:srgbClr val="1F4E79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334"/>
              </a:spcBef>
            </a:pPr>
            <a:r>
              <a:rPr sz="1100" b="1" spc="-10" dirty="0">
                <a:latin typeface="Arial"/>
                <a:cs typeface="Arial"/>
              </a:rPr>
              <a:t>Penerima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Manfaat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Pesantren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3794289" y="4915573"/>
            <a:ext cx="4344035" cy="469900"/>
            <a:chOff x="3794289" y="4915573"/>
            <a:chExt cx="4344035" cy="469900"/>
          </a:xfrm>
        </p:grpSpPr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94289" y="4948285"/>
              <a:ext cx="388126" cy="4297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47406" y="4915573"/>
              <a:ext cx="415849" cy="44357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69576" y="4941354"/>
              <a:ext cx="401987" cy="44357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7127" y="4961648"/>
              <a:ext cx="391147" cy="391147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7780146" y="5333238"/>
            <a:ext cx="323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Santri</a:t>
            </a:r>
            <a:endParaRPr sz="9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14394" y="5385561"/>
            <a:ext cx="688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705" algn="l"/>
              </a:tabLst>
            </a:pPr>
            <a:r>
              <a:rPr sz="900" spc="-25" dirty="0">
                <a:latin typeface="Arial"/>
                <a:cs typeface="Arial"/>
              </a:rPr>
              <a:t>SD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25" dirty="0">
                <a:latin typeface="Arial"/>
                <a:cs typeface="Arial"/>
              </a:rPr>
              <a:t>SMP</a:t>
            </a:r>
            <a:endParaRPr sz="9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46065" y="5360034"/>
            <a:ext cx="272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latin typeface="Arial"/>
                <a:cs typeface="Arial"/>
              </a:rPr>
              <a:t>SMA</a:t>
            </a:r>
            <a:endParaRPr sz="9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26847" y="5379211"/>
            <a:ext cx="895985" cy="29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ts val="1060"/>
              </a:lnSpc>
              <a:spcBef>
                <a:spcPts val="100"/>
              </a:spcBef>
              <a:tabLst>
                <a:tab pos="558800" algn="l"/>
              </a:tabLst>
            </a:pPr>
            <a:r>
              <a:rPr sz="900" spc="-25" dirty="0">
                <a:latin typeface="Arial"/>
                <a:cs typeface="Arial"/>
              </a:rPr>
              <a:t>Ibu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25" dirty="0">
                <a:latin typeface="Arial"/>
                <a:cs typeface="Arial"/>
              </a:rPr>
              <a:t>Ibu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60"/>
              </a:lnSpc>
            </a:pPr>
            <a:r>
              <a:rPr sz="900" dirty="0">
                <a:latin typeface="Arial"/>
                <a:cs typeface="Arial"/>
              </a:rPr>
              <a:t>Hamil</a:t>
            </a:r>
            <a:r>
              <a:rPr sz="900" spc="4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Menyusui</a:t>
            </a:r>
            <a:endParaRPr sz="9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88161" y="5360034"/>
            <a:ext cx="304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Balita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3964749" y="6076861"/>
            <a:ext cx="1823085" cy="287020"/>
            <a:chOff x="3964749" y="6076861"/>
            <a:chExt cx="1823085" cy="287020"/>
          </a:xfrm>
        </p:grpSpPr>
        <p:sp>
          <p:nvSpPr>
            <p:cNvPr id="83" name="object 83"/>
            <p:cNvSpPr/>
            <p:nvPr/>
          </p:nvSpPr>
          <p:spPr>
            <a:xfrm>
              <a:off x="3969511" y="6081623"/>
              <a:ext cx="1813560" cy="277495"/>
            </a:xfrm>
            <a:custGeom>
              <a:avLst/>
              <a:gdLst/>
              <a:ahLst/>
              <a:cxnLst/>
              <a:rect l="l" t="t" r="r" b="b"/>
              <a:pathLst>
                <a:path w="1813560" h="277495">
                  <a:moveTo>
                    <a:pt x="1813306" y="0"/>
                  </a:moveTo>
                  <a:lnTo>
                    <a:pt x="0" y="0"/>
                  </a:lnTo>
                  <a:lnTo>
                    <a:pt x="0" y="276999"/>
                  </a:lnTo>
                  <a:lnTo>
                    <a:pt x="1813306" y="276999"/>
                  </a:lnTo>
                  <a:lnTo>
                    <a:pt x="1813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969511" y="6081623"/>
              <a:ext cx="1813560" cy="277495"/>
            </a:xfrm>
            <a:custGeom>
              <a:avLst/>
              <a:gdLst/>
              <a:ahLst/>
              <a:cxnLst/>
              <a:rect l="l" t="t" r="r" b="b"/>
              <a:pathLst>
                <a:path w="1813560" h="277495">
                  <a:moveTo>
                    <a:pt x="0" y="276999"/>
                  </a:moveTo>
                  <a:lnTo>
                    <a:pt x="1813306" y="276999"/>
                  </a:lnTo>
                  <a:lnTo>
                    <a:pt x="1813306" y="0"/>
                  </a:lnTo>
                  <a:lnTo>
                    <a:pt x="0" y="0"/>
                  </a:lnTo>
                  <a:lnTo>
                    <a:pt x="0" y="276999"/>
                  </a:lnTo>
                  <a:close/>
                </a:path>
              </a:pathLst>
            </a:custGeom>
            <a:ln w="9524">
              <a:solidFill>
                <a:srgbClr val="FFC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156964" y="6111341"/>
            <a:ext cx="1438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Arial"/>
                <a:cs typeface="Arial"/>
              </a:rPr>
              <a:t>Pengolahan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Limbah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1389633" y="5143766"/>
            <a:ext cx="7813675" cy="1119505"/>
            <a:chOff x="1389633" y="5143766"/>
            <a:chExt cx="7813675" cy="1119505"/>
          </a:xfrm>
        </p:grpSpPr>
        <p:sp>
          <p:nvSpPr>
            <p:cNvPr id="87" name="object 87"/>
            <p:cNvSpPr/>
            <p:nvPr/>
          </p:nvSpPr>
          <p:spPr>
            <a:xfrm>
              <a:off x="1389633" y="5717514"/>
              <a:ext cx="2580005" cy="546100"/>
            </a:xfrm>
            <a:custGeom>
              <a:avLst/>
              <a:gdLst/>
              <a:ahLst/>
              <a:cxnLst/>
              <a:rect l="l" t="t" r="r" b="b"/>
              <a:pathLst>
                <a:path w="2580004" h="546100">
                  <a:moveTo>
                    <a:pt x="2494153" y="459752"/>
                  </a:moveTo>
                  <a:lnTo>
                    <a:pt x="2494153" y="545477"/>
                  </a:lnTo>
                  <a:lnTo>
                    <a:pt x="2551303" y="516902"/>
                  </a:lnTo>
                  <a:lnTo>
                    <a:pt x="2508377" y="516902"/>
                  </a:lnTo>
                  <a:lnTo>
                    <a:pt x="2508377" y="488327"/>
                  </a:lnTo>
                  <a:lnTo>
                    <a:pt x="2551303" y="488327"/>
                  </a:lnTo>
                  <a:lnTo>
                    <a:pt x="2494153" y="459752"/>
                  </a:lnTo>
                  <a:close/>
                </a:path>
                <a:path w="2580004" h="546100">
                  <a:moveTo>
                    <a:pt x="28575" y="0"/>
                  </a:moveTo>
                  <a:lnTo>
                    <a:pt x="0" y="0"/>
                  </a:lnTo>
                  <a:lnTo>
                    <a:pt x="0" y="516902"/>
                  </a:lnTo>
                  <a:lnTo>
                    <a:pt x="2494153" y="516902"/>
                  </a:lnTo>
                  <a:lnTo>
                    <a:pt x="2494153" y="502615"/>
                  </a:lnTo>
                  <a:lnTo>
                    <a:pt x="28575" y="502615"/>
                  </a:lnTo>
                  <a:lnTo>
                    <a:pt x="14224" y="488327"/>
                  </a:lnTo>
                  <a:lnTo>
                    <a:pt x="28575" y="488327"/>
                  </a:lnTo>
                  <a:lnTo>
                    <a:pt x="28575" y="0"/>
                  </a:lnTo>
                  <a:close/>
                </a:path>
                <a:path w="2580004" h="546100">
                  <a:moveTo>
                    <a:pt x="2551303" y="488327"/>
                  </a:moveTo>
                  <a:lnTo>
                    <a:pt x="2508377" y="488327"/>
                  </a:lnTo>
                  <a:lnTo>
                    <a:pt x="2508377" y="516902"/>
                  </a:lnTo>
                  <a:lnTo>
                    <a:pt x="2551303" y="516902"/>
                  </a:lnTo>
                  <a:lnTo>
                    <a:pt x="2579878" y="502615"/>
                  </a:lnTo>
                  <a:lnTo>
                    <a:pt x="2551303" y="488327"/>
                  </a:lnTo>
                  <a:close/>
                </a:path>
                <a:path w="2580004" h="546100">
                  <a:moveTo>
                    <a:pt x="28575" y="488327"/>
                  </a:moveTo>
                  <a:lnTo>
                    <a:pt x="14224" y="488327"/>
                  </a:lnTo>
                  <a:lnTo>
                    <a:pt x="28575" y="502615"/>
                  </a:lnTo>
                  <a:lnTo>
                    <a:pt x="28575" y="488327"/>
                  </a:lnTo>
                  <a:close/>
                </a:path>
                <a:path w="2580004" h="546100">
                  <a:moveTo>
                    <a:pt x="2494153" y="488327"/>
                  </a:moveTo>
                  <a:lnTo>
                    <a:pt x="28575" y="488327"/>
                  </a:lnTo>
                  <a:lnTo>
                    <a:pt x="28575" y="502615"/>
                  </a:lnTo>
                  <a:lnTo>
                    <a:pt x="2494153" y="502615"/>
                  </a:lnTo>
                  <a:lnTo>
                    <a:pt x="2494153" y="488327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833238" y="5597956"/>
              <a:ext cx="85725" cy="483870"/>
            </a:xfrm>
            <a:custGeom>
              <a:avLst/>
              <a:gdLst/>
              <a:ahLst/>
              <a:cxnLst/>
              <a:rect l="l" t="t" r="r" b="b"/>
              <a:pathLst>
                <a:path w="85725" h="483870">
                  <a:moveTo>
                    <a:pt x="28575" y="397941"/>
                  </a:moveTo>
                  <a:lnTo>
                    <a:pt x="0" y="397941"/>
                  </a:lnTo>
                  <a:lnTo>
                    <a:pt x="42925" y="483666"/>
                  </a:lnTo>
                  <a:lnTo>
                    <a:pt x="78591" y="412229"/>
                  </a:lnTo>
                  <a:lnTo>
                    <a:pt x="28575" y="412229"/>
                  </a:lnTo>
                  <a:lnTo>
                    <a:pt x="28575" y="397941"/>
                  </a:lnTo>
                  <a:close/>
                </a:path>
                <a:path w="85725" h="483870">
                  <a:moveTo>
                    <a:pt x="28575" y="241833"/>
                  </a:moveTo>
                  <a:lnTo>
                    <a:pt x="28575" y="412229"/>
                  </a:lnTo>
                  <a:lnTo>
                    <a:pt x="57150" y="412229"/>
                  </a:lnTo>
                  <a:lnTo>
                    <a:pt x="57150" y="256120"/>
                  </a:lnTo>
                  <a:lnTo>
                    <a:pt x="42925" y="256120"/>
                  </a:lnTo>
                  <a:lnTo>
                    <a:pt x="28575" y="241833"/>
                  </a:lnTo>
                  <a:close/>
                </a:path>
                <a:path w="85725" h="483870">
                  <a:moveTo>
                    <a:pt x="85725" y="397941"/>
                  </a:moveTo>
                  <a:lnTo>
                    <a:pt x="57150" y="397941"/>
                  </a:lnTo>
                  <a:lnTo>
                    <a:pt x="57150" y="412229"/>
                  </a:lnTo>
                  <a:lnTo>
                    <a:pt x="78591" y="412229"/>
                  </a:lnTo>
                  <a:lnTo>
                    <a:pt x="85725" y="397941"/>
                  </a:lnTo>
                  <a:close/>
                </a:path>
                <a:path w="85725" h="483870">
                  <a:moveTo>
                    <a:pt x="50673" y="0"/>
                  </a:moveTo>
                  <a:lnTo>
                    <a:pt x="22098" y="0"/>
                  </a:lnTo>
                  <a:lnTo>
                    <a:pt x="22098" y="256120"/>
                  </a:lnTo>
                  <a:lnTo>
                    <a:pt x="28575" y="256120"/>
                  </a:lnTo>
                  <a:lnTo>
                    <a:pt x="28575" y="241833"/>
                  </a:lnTo>
                  <a:lnTo>
                    <a:pt x="50673" y="241833"/>
                  </a:lnTo>
                  <a:lnTo>
                    <a:pt x="36322" y="227545"/>
                  </a:lnTo>
                  <a:lnTo>
                    <a:pt x="50673" y="227545"/>
                  </a:lnTo>
                  <a:lnTo>
                    <a:pt x="50673" y="0"/>
                  </a:lnTo>
                  <a:close/>
                </a:path>
                <a:path w="85725" h="483870">
                  <a:moveTo>
                    <a:pt x="57150" y="227545"/>
                  </a:moveTo>
                  <a:lnTo>
                    <a:pt x="50673" y="227545"/>
                  </a:lnTo>
                  <a:lnTo>
                    <a:pt x="50673" y="241833"/>
                  </a:lnTo>
                  <a:lnTo>
                    <a:pt x="28575" y="241833"/>
                  </a:lnTo>
                  <a:lnTo>
                    <a:pt x="42925" y="256120"/>
                  </a:lnTo>
                  <a:lnTo>
                    <a:pt x="57150" y="256120"/>
                  </a:lnTo>
                  <a:lnTo>
                    <a:pt x="57150" y="227545"/>
                  </a:lnTo>
                  <a:close/>
                </a:path>
                <a:path w="85725" h="483870">
                  <a:moveTo>
                    <a:pt x="50673" y="227545"/>
                  </a:moveTo>
                  <a:lnTo>
                    <a:pt x="36322" y="227545"/>
                  </a:lnTo>
                  <a:lnTo>
                    <a:pt x="50673" y="241833"/>
                  </a:lnTo>
                  <a:lnTo>
                    <a:pt x="50673" y="22754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82818" y="5564377"/>
              <a:ext cx="2649855" cy="699135"/>
            </a:xfrm>
            <a:custGeom>
              <a:avLst/>
              <a:gdLst/>
              <a:ahLst/>
              <a:cxnLst/>
              <a:rect l="l" t="t" r="r" b="b"/>
              <a:pathLst>
                <a:path w="2649854" h="699135">
                  <a:moveTo>
                    <a:pt x="85725" y="612889"/>
                  </a:moveTo>
                  <a:lnTo>
                    <a:pt x="0" y="655751"/>
                  </a:lnTo>
                  <a:lnTo>
                    <a:pt x="85725" y="698614"/>
                  </a:lnTo>
                  <a:lnTo>
                    <a:pt x="85725" y="670039"/>
                  </a:lnTo>
                  <a:lnTo>
                    <a:pt x="71374" y="670039"/>
                  </a:lnTo>
                  <a:lnTo>
                    <a:pt x="71374" y="641464"/>
                  </a:lnTo>
                  <a:lnTo>
                    <a:pt x="85725" y="641464"/>
                  </a:lnTo>
                  <a:lnTo>
                    <a:pt x="85725" y="612889"/>
                  </a:lnTo>
                  <a:close/>
                </a:path>
                <a:path w="2649854" h="699135">
                  <a:moveTo>
                    <a:pt x="85725" y="641464"/>
                  </a:moveTo>
                  <a:lnTo>
                    <a:pt x="71374" y="641464"/>
                  </a:lnTo>
                  <a:lnTo>
                    <a:pt x="71374" y="670039"/>
                  </a:lnTo>
                  <a:lnTo>
                    <a:pt x="85725" y="670039"/>
                  </a:lnTo>
                  <a:lnTo>
                    <a:pt x="85725" y="641464"/>
                  </a:lnTo>
                  <a:close/>
                </a:path>
                <a:path w="2649854" h="699135">
                  <a:moveTo>
                    <a:pt x="2621153" y="641464"/>
                  </a:moveTo>
                  <a:lnTo>
                    <a:pt x="85725" y="641464"/>
                  </a:lnTo>
                  <a:lnTo>
                    <a:pt x="85725" y="670039"/>
                  </a:lnTo>
                  <a:lnTo>
                    <a:pt x="2649728" y="670039"/>
                  </a:lnTo>
                  <a:lnTo>
                    <a:pt x="2649728" y="655751"/>
                  </a:lnTo>
                  <a:lnTo>
                    <a:pt x="2621153" y="655751"/>
                  </a:lnTo>
                  <a:lnTo>
                    <a:pt x="2621153" y="641464"/>
                  </a:lnTo>
                  <a:close/>
                </a:path>
                <a:path w="2649854" h="699135">
                  <a:moveTo>
                    <a:pt x="2649728" y="0"/>
                  </a:moveTo>
                  <a:lnTo>
                    <a:pt x="2621153" y="0"/>
                  </a:lnTo>
                  <a:lnTo>
                    <a:pt x="2621153" y="655751"/>
                  </a:lnTo>
                  <a:lnTo>
                    <a:pt x="2635377" y="641464"/>
                  </a:lnTo>
                  <a:lnTo>
                    <a:pt x="2649728" y="641464"/>
                  </a:lnTo>
                  <a:lnTo>
                    <a:pt x="2649728" y="0"/>
                  </a:lnTo>
                  <a:close/>
                </a:path>
                <a:path w="2649854" h="699135">
                  <a:moveTo>
                    <a:pt x="2649728" y="641464"/>
                  </a:moveTo>
                  <a:lnTo>
                    <a:pt x="2635377" y="641464"/>
                  </a:lnTo>
                  <a:lnTo>
                    <a:pt x="2621153" y="655751"/>
                  </a:lnTo>
                  <a:lnTo>
                    <a:pt x="2649728" y="655751"/>
                  </a:lnTo>
                  <a:lnTo>
                    <a:pt x="2649728" y="641464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47692" y="5698705"/>
              <a:ext cx="456882" cy="45688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7991" y="5283365"/>
              <a:ext cx="413461" cy="30627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812022" y="5143766"/>
              <a:ext cx="391147" cy="394576"/>
            </a:xfrm>
            <a:prstGeom prst="rect">
              <a:avLst/>
            </a:prstGeom>
          </p:spPr>
        </p:pic>
      </p:grpSp>
      <p:sp>
        <p:nvSpPr>
          <p:cNvPr id="93" name="object 93"/>
          <p:cNvSpPr txBox="1"/>
          <p:nvPr/>
        </p:nvSpPr>
        <p:spPr>
          <a:xfrm>
            <a:off x="8654542" y="4858004"/>
            <a:ext cx="6921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25" dirty="0">
                <a:latin typeface="Arial"/>
                <a:cs typeface="Arial"/>
              </a:rPr>
              <a:t>Dilaksanakan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diawasi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842261" y="4915916"/>
            <a:ext cx="6921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25" dirty="0">
                <a:latin typeface="Arial"/>
                <a:cs typeface="Arial"/>
              </a:rPr>
              <a:t>Dilaksanakan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diawasi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1668652" y="5039486"/>
            <a:ext cx="4310380" cy="553085"/>
            <a:chOff x="1668652" y="5039486"/>
            <a:chExt cx="4310380" cy="553085"/>
          </a:xfrm>
        </p:grpSpPr>
        <p:sp>
          <p:nvSpPr>
            <p:cNvPr id="96" name="object 96"/>
            <p:cNvSpPr/>
            <p:nvPr/>
          </p:nvSpPr>
          <p:spPr>
            <a:xfrm>
              <a:off x="1668652" y="5039486"/>
              <a:ext cx="148590" cy="508000"/>
            </a:xfrm>
            <a:custGeom>
              <a:avLst/>
              <a:gdLst/>
              <a:ahLst/>
              <a:cxnLst/>
              <a:rect l="l" t="t" r="r" b="b"/>
              <a:pathLst>
                <a:path w="148589" h="508000">
                  <a:moveTo>
                    <a:pt x="74295" y="0"/>
                  </a:moveTo>
                  <a:lnTo>
                    <a:pt x="0" y="0"/>
                  </a:lnTo>
                  <a:lnTo>
                    <a:pt x="74295" y="253872"/>
                  </a:lnTo>
                  <a:lnTo>
                    <a:pt x="0" y="507746"/>
                  </a:lnTo>
                  <a:lnTo>
                    <a:pt x="74295" y="507746"/>
                  </a:lnTo>
                  <a:lnTo>
                    <a:pt x="148590" y="253872"/>
                  </a:lnTo>
                  <a:lnTo>
                    <a:pt x="74295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65139" y="5153913"/>
              <a:ext cx="413461" cy="438492"/>
            </a:xfrm>
            <a:prstGeom prst="rect">
              <a:avLst/>
            </a:prstGeom>
          </p:spPr>
        </p:pic>
      </p:grpSp>
      <p:sp>
        <p:nvSpPr>
          <p:cNvPr id="98" name="object 98"/>
          <p:cNvSpPr txBox="1"/>
          <p:nvPr/>
        </p:nvSpPr>
        <p:spPr>
          <a:xfrm>
            <a:off x="5440171" y="4852542"/>
            <a:ext cx="6921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25" dirty="0">
                <a:latin typeface="Arial"/>
                <a:cs typeface="Arial"/>
              </a:rPr>
              <a:t>Dilaksanakan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diawasi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1454658" y="1045081"/>
            <a:ext cx="8569960" cy="5264785"/>
            <a:chOff x="1454658" y="1045081"/>
            <a:chExt cx="8569960" cy="5264785"/>
          </a:xfrm>
        </p:grpSpPr>
        <p:sp>
          <p:nvSpPr>
            <p:cNvPr id="100" name="object 100"/>
            <p:cNvSpPr/>
            <p:nvPr/>
          </p:nvSpPr>
          <p:spPr>
            <a:xfrm>
              <a:off x="5265928" y="4906010"/>
              <a:ext cx="3246120" cy="578485"/>
            </a:xfrm>
            <a:custGeom>
              <a:avLst/>
              <a:gdLst/>
              <a:ahLst/>
              <a:cxnLst/>
              <a:rect l="l" t="t" r="r" b="b"/>
              <a:pathLst>
                <a:path w="3246120" h="578485">
                  <a:moveTo>
                    <a:pt x="148590" y="323977"/>
                  </a:moveTo>
                  <a:lnTo>
                    <a:pt x="74295" y="70104"/>
                  </a:lnTo>
                  <a:lnTo>
                    <a:pt x="0" y="70104"/>
                  </a:lnTo>
                  <a:lnTo>
                    <a:pt x="74295" y="323977"/>
                  </a:lnTo>
                  <a:lnTo>
                    <a:pt x="0" y="577977"/>
                  </a:lnTo>
                  <a:lnTo>
                    <a:pt x="74295" y="577977"/>
                  </a:lnTo>
                  <a:lnTo>
                    <a:pt x="148590" y="323977"/>
                  </a:lnTo>
                  <a:close/>
                </a:path>
                <a:path w="3246120" h="578485">
                  <a:moveTo>
                    <a:pt x="3245612" y="254000"/>
                  </a:moveTo>
                  <a:lnTo>
                    <a:pt x="3171444" y="0"/>
                  </a:lnTo>
                  <a:lnTo>
                    <a:pt x="3097149" y="0"/>
                  </a:lnTo>
                  <a:lnTo>
                    <a:pt x="3171444" y="254000"/>
                  </a:lnTo>
                  <a:lnTo>
                    <a:pt x="3097149" y="507873"/>
                  </a:lnTo>
                  <a:lnTo>
                    <a:pt x="3171444" y="507873"/>
                  </a:lnTo>
                  <a:lnTo>
                    <a:pt x="3245612" y="25400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564497" y="2985710"/>
              <a:ext cx="460095" cy="11867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75829" y="2180304"/>
              <a:ext cx="246541" cy="22621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67453" y="2516403"/>
              <a:ext cx="274040" cy="27404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584572" y="2516276"/>
              <a:ext cx="235991" cy="27404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872862" y="2550617"/>
              <a:ext cx="274040" cy="20553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70804" y="2510167"/>
              <a:ext cx="274040" cy="26071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224019" y="2032520"/>
              <a:ext cx="524751" cy="52475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41335" y="3362845"/>
              <a:ext cx="524738" cy="52475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310506" y="3691013"/>
              <a:ext cx="639864" cy="52475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100442" y="5758852"/>
              <a:ext cx="524738" cy="524751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54658" y="5785053"/>
              <a:ext cx="524751" cy="52475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263391" y="3021524"/>
              <a:ext cx="460095" cy="11867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89962" y="1081985"/>
              <a:ext cx="165572" cy="16556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23733" y="1280457"/>
              <a:ext cx="397373" cy="198878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337560" y="1671319"/>
              <a:ext cx="3227705" cy="160655"/>
            </a:xfrm>
            <a:custGeom>
              <a:avLst/>
              <a:gdLst/>
              <a:ahLst/>
              <a:cxnLst/>
              <a:rect l="l" t="t" r="r" b="b"/>
              <a:pathLst>
                <a:path w="3227704" h="160655">
                  <a:moveTo>
                    <a:pt x="279146" y="80010"/>
                  </a:moveTo>
                  <a:lnTo>
                    <a:pt x="139573" y="0"/>
                  </a:lnTo>
                  <a:lnTo>
                    <a:pt x="0" y="80010"/>
                  </a:lnTo>
                  <a:lnTo>
                    <a:pt x="69850" y="80010"/>
                  </a:lnTo>
                  <a:lnTo>
                    <a:pt x="69850" y="160147"/>
                  </a:lnTo>
                  <a:lnTo>
                    <a:pt x="209423" y="160147"/>
                  </a:lnTo>
                  <a:lnTo>
                    <a:pt x="209423" y="80010"/>
                  </a:lnTo>
                  <a:lnTo>
                    <a:pt x="279146" y="80010"/>
                  </a:lnTo>
                  <a:close/>
                </a:path>
                <a:path w="3227704" h="160655">
                  <a:moveTo>
                    <a:pt x="3227705" y="80010"/>
                  </a:moveTo>
                  <a:lnTo>
                    <a:pt x="3088132" y="0"/>
                  </a:lnTo>
                  <a:lnTo>
                    <a:pt x="2948559" y="80010"/>
                  </a:lnTo>
                  <a:lnTo>
                    <a:pt x="3018282" y="80010"/>
                  </a:lnTo>
                  <a:lnTo>
                    <a:pt x="3018282" y="160147"/>
                  </a:lnTo>
                  <a:lnTo>
                    <a:pt x="3157855" y="160147"/>
                  </a:lnTo>
                  <a:lnTo>
                    <a:pt x="3157855" y="80010"/>
                  </a:lnTo>
                  <a:lnTo>
                    <a:pt x="3227705" y="8001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301063" y="1225664"/>
              <a:ext cx="214629" cy="56515"/>
            </a:xfrm>
            <a:custGeom>
              <a:avLst/>
              <a:gdLst/>
              <a:ahLst/>
              <a:cxnLst/>
              <a:rect l="l" t="t" r="r" b="b"/>
              <a:pathLst>
                <a:path w="214629" h="56515">
                  <a:moveTo>
                    <a:pt x="56438" y="28219"/>
                  </a:moveTo>
                  <a:lnTo>
                    <a:pt x="54229" y="17233"/>
                  </a:lnTo>
                  <a:lnTo>
                    <a:pt x="48171" y="8267"/>
                  </a:lnTo>
                  <a:lnTo>
                    <a:pt x="39204" y="2209"/>
                  </a:lnTo>
                  <a:lnTo>
                    <a:pt x="28219" y="0"/>
                  </a:lnTo>
                  <a:lnTo>
                    <a:pt x="17233" y="2209"/>
                  </a:lnTo>
                  <a:lnTo>
                    <a:pt x="8267" y="8267"/>
                  </a:lnTo>
                  <a:lnTo>
                    <a:pt x="2222" y="17233"/>
                  </a:lnTo>
                  <a:lnTo>
                    <a:pt x="0" y="28219"/>
                  </a:lnTo>
                  <a:lnTo>
                    <a:pt x="2222" y="39192"/>
                  </a:lnTo>
                  <a:lnTo>
                    <a:pt x="8267" y="48158"/>
                  </a:lnTo>
                  <a:lnTo>
                    <a:pt x="17233" y="54203"/>
                  </a:lnTo>
                  <a:lnTo>
                    <a:pt x="28219" y="56426"/>
                  </a:lnTo>
                  <a:lnTo>
                    <a:pt x="39204" y="54203"/>
                  </a:lnTo>
                  <a:lnTo>
                    <a:pt x="48171" y="48158"/>
                  </a:lnTo>
                  <a:lnTo>
                    <a:pt x="54229" y="39192"/>
                  </a:lnTo>
                  <a:lnTo>
                    <a:pt x="56438" y="28219"/>
                  </a:lnTo>
                  <a:close/>
                </a:path>
                <a:path w="214629" h="56515">
                  <a:moveTo>
                    <a:pt x="214452" y="28219"/>
                  </a:moveTo>
                  <a:lnTo>
                    <a:pt x="212242" y="17233"/>
                  </a:lnTo>
                  <a:lnTo>
                    <a:pt x="206197" y="8267"/>
                  </a:lnTo>
                  <a:lnTo>
                    <a:pt x="197218" y="2209"/>
                  </a:lnTo>
                  <a:lnTo>
                    <a:pt x="186232" y="0"/>
                  </a:lnTo>
                  <a:lnTo>
                    <a:pt x="175260" y="2209"/>
                  </a:lnTo>
                  <a:lnTo>
                    <a:pt x="166281" y="8267"/>
                  </a:lnTo>
                  <a:lnTo>
                    <a:pt x="160235" y="17233"/>
                  </a:lnTo>
                  <a:lnTo>
                    <a:pt x="158013" y="28219"/>
                  </a:lnTo>
                  <a:lnTo>
                    <a:pt x="160235" y="39192"/>
                  </a:lnTo>
                  <a:lnTo>
                    <a:pt x="166281" y="48158"/>
                  </a:lnTo>
                  <a:lnTo>
                    <a:pt x="175260" y="54203"/>
                  </a:lnTo>
                  <a:lnTo>
                    <a:pt x="186232" y="56426"/>
                  </a:lnTo>
                  <a:lnTo>
                    <a:pt x="197218" y="54203"/>
                  </a:lnTo>
                  <a:lnTo>
                    <a:pt x="206197" y="48158"/>
                  </a:lnTo>
                  <a:lnTo>
                    <a:pt x="212242" y="39192"/>
                  </a:lnTo>
                  <a:lnTo>
                    <a:pt x="214452" y="28219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223177" y="1045081"/>
              <a:ext cx="371748" cy="6771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8217166" y="1135379"/>
              <a:ext cx="384175" cy="294005"/>
            </a:xfrm>
            <a:custGeom>
              <a:avLst/>
              <a:gdLst/>
              <a:ahLst/>
              <a:cxnLst/>
              <a:rect l="l" t="t" r="r" b="b"/>
              <a:pathLst>
                <a:path w="384175" h="294005">
                  <a:moveTo>
                    <a:pt x="292709" y="247535"/>
                  </a:moveTo>
                  <a:lnTo>
                    <a:pt x="89547" y="247535"/>
                  </a:lnTo>
                  <a:lnTo>
                    <a:pt x="89547" y="293433"/>
                  </a:lnTo>
                  <a:lnTo>
                    <a:pt x="292709" y="293433"/>
                  </a:lnTo>
                  <a:lnTo>
                    <a:pt x="292709" y="247535"/>
                  </a:lnTo>
                  <a:close/>
                </a:path>
                <a:path w="384175" h="294005">
                  <a:moveTo>
                    <a:pt x="383755" y="0"/>
                  </a:moveTo>
                  <a:lnTo>
                    <a:pt x="337858" y="0"/>
                  </a:lnTo>
                  <a:lnTo>
                    <a:pt x="337858" y="67475"/>
                  </a:lnTo>
                  <a:lnTo>
                    <a:pt x="337858" y="191858"/>
                  </a:lnTo>
                  <a:lnTo>
                    <a:pt x="315277" y="191858"/>
                  </a:lnTo>
                  <a:lnTo>
                    <a:pt x="315277" y="179819"/>
                  </a:lnTo>
                  <a:lnTo>
                    <a:pt x="314706" y="172631"/>
                  </a:lnTo>
                  <a:lnTo>
                    <a:pt x="313893" y="169278"/>
                  </a:lnTo>
                  <a:lnTo>
                    <a:pt x="313042" y="165798"/>
                  </a:lnTo>
                  <a:lnTo>
                    <a:pt x="310388" y="159410"/>
                  </a:lnTo>
                  <a:lnTo>
                    <a:pt x="306819" y="153555"/>
                  </a:lnTo>
                  <a:lnTo>
                    <a:pt x="290169" y="165049"/>
                  </a:lnTo>
                  <a:lnTo>
                    <a:pt x="289674" y="165354"/>
                  </a:lnTo>
                  <a:lnTo>
                    <a:pt x="270154" y="169278"/>
                  </a:lnTo>
                  <a:lnTo>
                    <a:pt x="250558" y="165354"/>
                  </a:lnTo>
                  <a:lnTo>
                    <a:pt x="233451" y="153555"/>
                  </a:lnTo>
                  <a:lnTo>
                    <a:pt x="229882" y="159410"/>
                  </a:lnTo>
                  <a:lnTo>
                    <a:pt x="227228" y="165798"/>
                  </a:lnTo>
                  <a:lnTo>
                    <a:pt x="225564" y="172631"/>
                  </a:lnTo>
                  <a:lnTo>
                    <a:pt x="224993" y="179819"/>
                  </a:lnTo>
                  <a:lnTo>
                    <a:pt x="224993" y="191858"/>
                  </a:lnTo>
                  <a:lnTo>
                    <a:pt x="157264" y="191858"/>
                  </a:lnTo>
                  <a:lnTo>
                    <a:pt x="157264" y="179819"/>
                  </a:lnTo>
                  <a:lnTo>
                    <a:pt x="156692" y="172631"/>
                  </a:lnTo>
                  <a:lnTo>
                    <a:pt x="155879" y="169278"/>
                  </a:lnTo>
                  <a:lnTo>
                    <a:pt x="155028" y="165798"/>
                  </a:lnTo>
                  <a:lnTo>
                    <a:pt x="152374" y="159410"/>
                  </a:lnTo>
                  <a:lnTo>
                    <a:pt x="148805" y="153555"/>
                  </a:lnTo>
                  <a:lnTo>
                    <a:pt x="141198" y="160096"/>
                  </a:lnTo>
                  <a:lnTo>
                    <a:pt x="132397" y="165049"/>
                  </a:lnTo>
                  <a:lnTo>
                    <a:pt x="122631" y="168186"/>
                  </a:lnTo>
                  <a:lnTo>
                    <a:pt x="112141" y="169278"/>
                  </a:lnTo>
                  <a:lnTo>
                    <a:pt x="101600" y="168186"/>
                  </a:lnTo>
                  <a:lnTo>
                    <a:pt x="91833" y="165049"/>
                  </a:lnTo>
                  <a:lnTo>
                    <a:pt x="83032" y="160096"/>
                  </a:lnTo>
                  <a:lnTo>
                    <a:pt x="75425" y="153555"/>
                  </a:lnTo>
                  <a:lnTo>
                    <a:pt x="71869" y="159410"/>
                  </a:lnTo>
                  <a:lnTo>
                    <a:pt x="69202" y="165798"/>
                  </a:lnTo>
                  <a:lnTo>
                    <a:pt x="67551" y="172631"/>
                  </a:lnTo>
                  <a:lnTo>
                    <a:pt x="66967" y="179819"/>
                  </a:lnTo>
                  <a:lnTo>
                    <a:pt x="66967" y="191858"/>
                  </a:lnTo>
                  <a:lnTo>
                    <a:pt x="44399" y="191858"/>
                  </a:lnTo>
                  <a:lnTo>
                    <a:pt x="44399" y="67335"/>
                  </a:lnTo>
                  <a:lnTo>
                    <a:pt x="56946" y="67335"/>
                  </a:lnTo>
                  <a:lnTo>
                    <a:pt x="68859" y="64414"/>
                  </a:lnTo>
                  <a:lnTo>
                    <a:pt x="79667" y="58801"/>
                  </a:lnTo>
                  <a:lnTo>
                    <a:pt x="88912" y="50749"/>
                  </a:lnTo>
                  <a:lnTo>
                    <a:pt x="104533" y="63233"/>
                  </a:lnTo>
                  <a:lnTo>
                    <a:pt x="123151" y="67716"/>
                  </a:lnTo>
                  <a:lnTo>
                    <a:pt x="124294" y="67475"/>
                  </a:lnTo>
                  <a:lnTo>
                    <a:pt x="141871" y="64096"/>
                  </a:lnTo>
                  <a:lnTo>
                    <a:pt x="158026" y="52400"/>
                  </a:lnTo>
                  <a:lnTo>
                    <a:pt x="172783" y="63233"/>
                  </a:lnTo>
                  <a:lnTo>
                    <a:pt x="173723" y="63893"/>
                  </a:lnTo>
                  <a:lnTo>
                    <a:pt x="191858" y="67716"/>
                  </a:lnTo>
                  <a:lnTo>
                    <a:pt x="210083" y="63893"/>
                  </a:lnTo>
                  <a:lnTo>
                    <a:pt x="225742" y="52400"/>
                  </a:lnTo>
                  <a:lnTo>
                    <a:pt x="241909" y="64096"/>
                  </a:lnTo>
                  <a:lnTo>
                    <a:pt x="260705" y="67716"/>
                  </a:lnTo>
                  <a:lnTo>
                    <a:pt x="261581" y="67475"/>
                  </a:lnTo>
                  <a:lnTo>
                    <a:pt x="279222" y="63233"/>
                  </a:lnTo>
                  <a:lnTo>
                    <a:pt x="292785" y="52400"/>
                  </a:lnTo>
                  <a:lnTo>
                    <a:pt x="294843" y="50749"/>
                  </a:lnTo>
                  <a:lnTo>
                    <a:pt x="303695" y="58534"/>
                  </a:lnTo>
                  <a:lnTo>
                    <a:pt x="314096" y="64096"/>
                  </a:lnTo>
                  <a:lnTo>
                    <a:pt x="326186" y="67335"/>
                  </a:lnTo>
                  <a:lnTo>
                    <a:pt x="332066" y="67335"/>
                  </a:lnTo>
                  <a:lnTo>
                    <a:pt x="337858" y="67475"/>
                  </a:lnTo>
                  <a:lnTo>
                    <a:pt x="337858" y="0"/>
                  </a:lnTo>
                  <a:lnTo>
                    <a:pt x="0" y="0"/>
                  </a:lnTo>
                  <a:lnTo>
                    <a:pt x="7442" y="43903"/>
                  </a:lnTo>
                  <a:lnTo>
                    <a:pt x="21602" y="58534"/>
                  </a:lnTo>
                  <a:lnTo>
                    <a:pt x="21818" y="58801"/>
                  </a:lnTo>
                  <a:lnTo>
                    <a:pt x="21818" y="270852"/>
                  </a:lnTo>
                  <a:lnTo>
                    <a:pt x="0" y="270852"/>
                  </a:lnTo>
                  <a:lnTo>
                    <a:pt x="0" y="293420"/>
                  </a:lnTo>
                  <a:lnTo>
                    <a:pt x="66967" y="293420"/>
                  </a:lnTo>
                  <a:lnTo>
                    <a:pt x="66967" y="224955"/>
                  </a:lnTo>
                  <a:lnTo>
                    <a:pt x="315277" y="224955"/>
                  </a:lnTo>
                  <a:lnTo>
                    <a:pt x="315277" y="293433"/>
                  </a:lnTo>
                  <a:lnTo>
                    <a:pt x="383755" y="293433"/>
                  </a:lnTo>
                  <a:lnTo>
                    <a:pt x="383755" y="270852"/>
                  </a:lnTo>
                  <a:lnTo>
                    <a:pt x="360426" y="270852"/>
                  </a:lnTo>
                  <a:lnTo>
                    <a:pt x="360426" y="224955"/>
                  </a:lnTo>
                  <a:lnTo>
                    <a:pt x="360426" y="191858"/>
                  </a:lnTo>
                  <a:lnTo>
                    <a:pt x="360426" y="59715"/>
                  </a:lnTo>
                  <a:lnTo>
                    <a:pt x="368922" y="52997"/>
                  </a:lnTo>
                  <a:lnTo>
                    <a:pt x="370776" y="50749"/>
                  </a:lnTo>
                  <a:lnTo>
                    <a:pt x="375818" y="44665"/>
                  </a:lnTo>
                  <a:lnTo>
                    <a:pt x="380834" y="34963"/>
                  </a:lnTo>
                  <a:lnTo>
                    <a:pt x="383641" y="24168"/>
                  </a:lnTo>
                  <a:lnTo>
                    <a:pt x="383755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 txBox="1"/>
          <p:nvPr/>
        </p:nvSpPr>
        <p:spPr>
          <a:xfrm>
            <a:off x="3208401" y="6417361"/>
            <a:ext cx="20510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74930" marR="5080" indent="-62865">
              <a:lnSpc>
                <a:spcPts val="1040"/>
              </a:lnSpc>
              <a:spcBef>
                <a:spcPts val="165"/>
              </a:spcBef>
            </a:pPr>
            <a:r>
              <a:rPr sz="900" dirty="0">
                <a:latin typeface="Arial"/>
                <a:cs typeface="Arial"/>
              </a:rPr>
              <a:t>Strategi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pedoman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penangan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limbah </a:t>
            </a:r>
            <a:r>
              <a:rPr sz="900" spc="-20" dirty="0">
                <a:latin typeface="Arial"/>
                <a:cs typeface="Arial"/>
              </a:rPr>
              <a:t>kemasan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sisa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makanan </a:t>
            </a:r>
            <a:r>
              <a:rPr sz="900" dirty="0">
                <a:latin typeface="Arial"/>
                <a:cs typeface="Arial"/>
              </a:rPr>
              <a:t>setiap</a:t>
            </a:r>
            <a:r>
              <a:rPr sz="900" spc="-25" dirty="0">
                <a:latin typeface="Arial"/>
                <a:cs typeface="Arial"/>
              </a:rPr>
              <a:t> SP</a:t>
            </a:r>
            <a:endParaRPr sz="9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440807" y="6421323"/>
            <a:ext cx="6921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25" dirty="0">
                <a:latin typeface="Arial"/>
                <a:cs typeface="Arial"/>
              </a:rPr>
              <a:t>Dilaksanakan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diawasi</a:t>
            </a:r>
            <a:endParaRPr sz="9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816855" y="2162936"/>
            <a:ext cx="640715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10" dirty="0">
                <a:latin typeface="Arial"/>
                <a:cs typeface="Arial"/>
              </a:rPr>
              <a:t>Infrastruktur Logistik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734806" y="3493389"/>
            <a:ext cx="640715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10" dirty="0">
                <a:latin typeface="Arial"/>
                <a:cs typeface="Arial"/>
              </a:rPr>
              <a:t>Infrastruktur Logistik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851652" y="3807967"/>
            <a:ext cx="1059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Infrastruktur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Logistik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693914" y="5889752"/>
            <a:ext cx="640715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10" dirty="0">
                <a:latin typeface="Arial"/>
                <a:cs typeface="Arial"/>
              </a:rPr>
              <a:t>Infrastruktur Logistik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2047113" y="5915964"/>
            <a:ext cx="640715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spc="-10" dirty="0">
                <a:latin typeface="Arial"/>
                <a:cs typeface="Arial"/>
              </a:rPr>
              <a:t>Infrastruktur Logistik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380796" y="1071498"/>
            <a:ext cx="2454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A9E4FC"/>
                </a:solidFill>
                <a:latin typeface="Arial"/>
                <a:cs typeface="Arial"/>
              </a:rPr>
              <a:t>PROGRAM</a:t>
            </a:r>
            <a:r>
              <a:rPr sz="2400" b="1" spc="-12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A9E4FC"/>
                </a:solidFill>
                <a:latin typeface="Arial"/>
                <a:cs typeface="Arial"/>
              </a:rPr>
              <a:t>MBG: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814561" y="960501"/>
            <a:ext cx="284607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Menciptakan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1,5</a:t>
            </a:r>
            <a:r>
              <a:rPr sz="14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juta</a:t>
            </a:r>
            <a:r>
              <a:rPr sz="1400" b="1" spc="-3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tenaga</a:t>
            </a:r>
            <a:r>
              <a:rPr sz="14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kerja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baru</a:t>
            </a:r>
            <a:r>
              <a:rPr sz="14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AA00"/>
                </a:solidFill>
                <a:latin typeface="Arial"/>
                <a:cs typeface="Arial"/>
              </a:rPr>
              <a:t>54</a:t>
            </a:r>
            <a:r>
              <a:rPr sz="1400" b="1" spc="-30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ribu</a:t>
            </a:r>
            <a:r>
              <a:rPr sz="1400" b="1" spc="-3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AA00"/>
                </a:solidFill>
                <a:latin typeface="Arial"/>
                <a:cs typeface="Arial"/>
              </a:rPr>
              <a:t>wirausaha mapan</a:t>
            </a:r>
            <a:r>
              <a:rPr sz="1400" b="1" spc="-1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AA00"/>
                </a:solidFill>
                <a:latin typeface="Arial"/>
                <a:cs typeface="Arial"/>
              </a:rPr>
              <a:t>baru</a:t>
            </a:r>
            <a:r>
              <a:rPr sz="1400" b="1" spc="-15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3600703" y="941577"/>
            <a:ext cx="430339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PDB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AA00"/>
                </a:solidFill>
                <a:latin typeface="Arial"/>
                <a:cs typeface="Arial"/>
              </a:rPr>
              <a:t>sektor</a:t>
            </a:r>
            <a:r>
              <a:rPr sz="1400" b="1" spc="-70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AA00"/>
                </a:solidFill>
                <a:latin typeface="Arial"/>
                <a:cs typeface="Arial"/>
              </a:rPr>
              <a:t>pertanian*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sebesar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1,02</a:t>
            </a:r>
            <a:r>
              <a:rPr sz="1400" b="1" spc="-3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persen</a:t>
            </a:r>
            <a:r>
              <a:rPr sz="14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penyerapan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tenaga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kerja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sektor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pertanian*</a:t>
            </a:r>
            <a:r>
              <a:rPr sz="1400" b="1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1,1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juta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orang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C000"/>
                </a:solidFill>
                <a:latin typeface="Arial"/>
                <a:cs typeface="Arial"/>
              </a:rPr>
              <a:t>per</a:t>
            </a:r>
            <a:r>
              <a:rPr sz="1400" b="1" spc="-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tahun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0799191" y="3401948"/>
            <a:ext cx="83439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Kerangka regulasi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654410" y="4637913"/>
            <a:ext cx="112268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Sinkronisasi Perencanaan </a:t>
            </a:r>
            <a:r>
              <a:rPr sz="1400" b="1" spc="-30" dirty="0">
                <a:latin typeface="Arial"/>
                <a:cs typeface="Arial"/>
              </a:rPr>
              <a:t>Pusat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dan </a:t>
            </a:r>
            <a:r>
              <a:rPr sz="1400" b="1" spc="-10" dirty="0">
                <a:latin typeface="Arial"/>
                <a:cs typeface="Arial"/>
              </a:rPr>
              <a:t>Daerah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289920" y="1771357"/>
            <a:ext cx="1800860" cy="8312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40640" rIns="0" bIns="0" rtlCol="0">
            <a:spAutoFit/>
          </a:bodyPr>
          <a:lstStyle/>
          <a:p>
            <a:pPr marL="176530" marR="167640" algn="ctr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MBG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perlu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didukung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oleh: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965319" y="4107662"/>
            <a:ext cx="501650" cy="502284"/>
          </a:xfrm>
          <a:custGeom>
            <a:avLst/>
            <a:gdLst/>
            <a:ahLst/>
            <a:cxnLst/>
            <a:rect l="l" t="t" r="r" b="b"/>
            <a:pathLst>
              <a:path w="501650" h="502285">
                <a:moveTo>
                  <a:pt x="277342" y="470090"/>
                </a:moveTo>
                <a:lnTo>
                  <a:pt x="246684" y="438886"/>
                </a:lnTo>
                <a:lnTo>
                  <a:pt x="211975" y="434835"/>
                </a:lnTo>
                <a:lnTo>
                  <a:pt x="178308" y="424281"/>
                </a:lnTo>
                <a:lnTo>
                  <a:pt x="118249" y="383895"/>
                </a:lnTo>
                <a:lnTo>
                  <a:pt x="89141" y="346189"/>
                </a:lnTo>
                <a:lnTo>
                  <a:pt x="70929" y="303707"/>
                </a:lnTo>
                <a:lnTo>
                  <a:pt x="63639" y="258673"/>
                </a:lnTo>
                <a:lnTo>
                  <a:pt x="67259" y="213283"/>
                </a:lnTo>
                <a:lnTo>
                  <a:pt x="81775" y="169735"/>
                </a:lnTo>
                <a:lnTo>
                  <a:pt x="107276" y="129362"/>
                </a:lnTo>
                <a:lnTo>
                  <a:pt x="118249" y="117386"/>
                </a:lnTo>
                <a:lnTo>
                  <a:pt x="155778" y="154927"/>
                </a:lnTo>
                <a:lnTo>
                  <a:pt x="162115" y="152285"/>
                </a:lnTo>
                <a:lnTo>
                  <a:pt x="161582" y="30683"/>
                </a:lnTo>
                <a:lnTo>
                  <a:pt x="158940" y="28041"/>
                </a:lnTo>
                <a:lnTo>
                  <a:pt x="37909" y="28562"/>
                </a:lnTo>
                <a:lnTo>
                  <a:pt x="35267" y="34899"/>
                </a:lnTo>
                <a:lnTo>
                  <a:pt x="73329" y="72986"/>
                </a:lnTo>
                <a:lnTo>
                  <a:pt x="62534" y="84467"/>
                </a:lnTo>
                <a:lnTo>
                  <a:pt x="34734" y="122682"/>
                </a:lnTo>
                <a:lnTo>
                  <a:pt x="14579" y="165722"/>
                </a:lnTo>
                <a:lnTo>
                  <a:pt x="2997" y="211061"/>
                </a:lnTo>
                <a:lnTo>
                  <a:pt x="0" y="257454"/>
                </a:lnTo>
                <a:lnTo>
                  <a:pt x="5549" y="303631"/>
                </a:lnTo>
                <a:lnTo>
                  <a:pt x="19634" y="348335"/>
                </a:lnTo>
                <a:lnTo>
                  <a:pt x="42227" y="390321"/>
                </a:lnTo>
                <a:lnTo>
                  <a:pt x="73329" y="428307"/>
                </a:lnTo>
                <a:lnTo>
                  <a:pt x="111467" y="459651"/>
                </a:lnTo>
                <a:lnTo>
                  <a:pt x="153657" y="482307"/>
                </a:lnTo>
                <a:lnTo>
                  <a:pt x="198640" y="496354"/>
                </a:lnTo>
                <a:lnTo>
                  <a:pt x="245097" y="501815"/>
                </a:lnTo>
                <a:lnTo>
                  <a:pt x="257721" y="499605"/>
                </a:lnTo>
                <a:lnTo>
                  <a:pt x="267957" y="492887"/>
                </a:lnTo>
                <a:lnTo>
                  <a:pt x="274828" y="482701"/>
                </a:lnTo>
                <a:lnTo>
                  <a:pt x="277342" y="470090"/>
                </a:lnTo>
                <a:close/>
              </a:path>
              <a:path w="501650" h="502285">
                <a:moveTo>
                  <a:pt x="501472" y="244259"/>
                </a:moveTo>
                <a:lnTo>
                  <a:pt x="495973" y="198132"/>
                </a:lnTo>
                <a:lnTo>
                  <a:pt x="481901" y="153466"/>
                </a:lnTo>
                <a:lnTo>
                  <a:pt x="459232" y="111493"/>
                </a:lnTo>
                <a:lnTo>
                  <a:pt x="427977" y="73520"/>
                </a:lnTo>
                <a:lnTo>
                  <a:pt x="389839" y="42176"/>
                </a:lnTo>
                <a:lnTo>
                  <a:pt x="347637" y="19507"/>
                </a:lnTo>
                <a:lnTo>
                  <a:pt x="302653" y="5461"/>
                </a:lnTo>
                <a:lnTo>
                  <a:pt x="256197" y="0"/>
                </a:lnTo>
                <a:lnTo>
                  <a:pt x="243573" y="2197"/>
                </a:lnTo>
                <a:lnTo>
                  <a:pt x="233337" y="8851"/>
                </a:lnTo>
                <a:lnTo>
                  <a:pt x="226466" y="18884"/>
                </a:lnTo>
                <a:lnTo>
                  <a:pt x="223951" y="31203"/>
                </a:lnTo>
                <a:lnTo>
                  <a:pt x="226453" y="43129"/>
                </a:lnTo>
                <a:lnTo>
                  <a:pt x="233210" y="52933"/>
                </a:lnTo>
                <a:lnTo>
                  <a:pt x="243128" y="59664"/>
                </a:lnTo>
                <a:lnTo>
                  <a:pt x="255143" y="62382"/>
                </a:lnTo>
                <a:lnTo>
                  <a:pt x="290068" y="66357"/>
                </a:lnTo>
                <a:lnTo>
                  <a:pt x="323723" y="76733"/>
                </a:lnTo>
                <a:lnTo>
                  <a:pt x="383578" y="116865"/>
                </a:lnTo>
                <a:lnTo>
                  <a:pt x="412686" y="154559"/>
                </a:lnTo>
                <a:lnTo>
                  <a:pt x="430885" y="197040"/>
                </a:lnTo>
                <a:lnTo>
                  <a:pt x="438188" y="242074"/>
                </a:lnTo>
                <a:lnTo>
                  <a:pt x="434568" y="287477"/>
                </a:lnTo>
                <a:lnTo>
                  <a:pt x="420039" y="331012"/>
                </a:lnTo>
                <a:lnTo>
                  <a:pt x="394550" y="371386"/>
                </a:lnTo>
                <a:lnTo>
                  <a:pt x="383578" y="383362"/>
                </a:lnTo>
                <a:lnTo>
                  <a:pt x="346049" y="345821"/>
                </a:lnTo>
                <a:lnTo>
                  <a:pt x="339699" y="348462"/>
                </a:lnTo>
                <a:lnTo>
                  <a:pt x="340233" y="470090"/>
                </a:lnTo>
                <a:lnTo>
                  <a:pt x="342874" y="472732"/>
                </a:lnTo>
                <a:lnTo>
                  <a:pt x="458114" y="472732"/>
                </a:lnTo>
                <a:lnTo>
                  <a:pt x="463397" y="472732"/>
                </a:lnTo>
                <a:lnTo>
                  <a:pt x="466039" y="465848"/>
                </a:lnTo>
                <a:lnTo>
                  <a:pt x="427977" y="428307"/>
                </a:lnTo>
                <a:lnTo>
                  <a:pt x="438759" y="416826"/>
                </a:lnTo>
                <a:lnTo>
                  <a:pt x="466559" y="378599"/>
                </a:lnTo>
                <a:lnTo>
                  <a:pt x="486752" y="335762"/>
                </a:lnTo>
                <a:lnTo>
                  <a:pt x="498386" y="290550"/>
                </a:lnTo>
                <a:lnTo>
                  <a:pt x="501472" y="244259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" name="object 13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1155277" y="5644723"/>
            <a:ext cx="120438" cy="120087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10935703" y="5724657"/>
            <a:ext cx="560070" cy="480059"/>
            <a:chOff x="10935703" y="5724657"/>
            <a:chExt cx="560070" cy="480059"/>
          </a:xfrm>
        </p:grpSpPr>
        <p:pic>
          <p:nvPicPr>
            <p:cNvPr id="135" name="object 13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975413" y="5724657"/>
              <a:ext cx="120434" cy="12008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335145" y="5724657"/>
              <a:ext cx="120438" cy="120087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1185513" y="6075489"/>
              <a:ext cx="242570" cy="128905"/>
            </a:xfrm>
            <a:custGeom>
              <a:avLst/>
              <a:gdLst/>
              <a:ahLst/>
              <a:cxnLst/>
              <a:rect l="l" t="t" r="r" b="b"/>
              <a:pathLst>
                <a:path w="242570" h="128904">
                  <a:moveTo>
                    <a:pt x="59956" y="98806"/>
                  </a:moveTo>
                  <a:lnTo>
                    <a:pt x="57607" y="87134"/>
                  </a:lnTo>
                  <a:lnTo>
                    <a:pt x="51181" y="77609"/>
                  </a:lnTo>
                  <a:lnTo>
                    <a:pt x="41643" y="71183"/>
                  </a:lnTo>
                  <a:lnTo>
                    <a:pt x="29984" y="68834"/>
                  </a:lnTo>
                  <a:lnTo>
                    <a:pt x="18313" y="71183"/>
                  </a:lnTo>
                  <a:lnTo>
                    <a:pt x="8775" y="77609"/>
                  </a:lnTo>
                  <a:lnTo>
                    <a:pt x="2349" y="87134"/>
                  </a:lnTo>
                  <a:lnTo>
                    <a:pt x="0" y="98806"/>
                  </a:lnTo>
                  <a:lnTo>
                    <a:pt x="2349" y="110477"/>
                  </a:lnTo>
                  <a:lnTo>
                    <a:pt x="8775" y="120002"/>
                  </a:lnTo>
                  <a:lnTo>
                    <a:pt x="18313" y="126428"/>
                  </a:lnTo>
                  <a:lnTo>
                    <a:pt x="29984" y="128778"/>
                  </a:lnTo>
                  <a:lnTo>
                    <a:pt x="41643" y="126428"/>
                  </a:lnTo>
                  <a:lnTo>
                    <a:pt x="51181" y="120002"/>
                  </a:lnTo>
                  <a:lnTo>
                    <a:pt x="57607" y="110477"/>
                  </a:lnTo>
                  <a:lnTo>
                    <a:pt x="59956" y="98806"/>
                  </a:lnTo>
                  <a:close/>
                </a:path>
                <a:path w="242570" h="128904">
                  <a:moveTo>
                    <a:pt x="242379" y="0"/>
                  </a:moveTo>
                  <a:lnTo>
                    <a:pt x="187032" y="19138"/>
                  </a:lnTo>
                  <a:lnTo>
                    <a:pt x="139166" y="36004"/>
                  </a:lnTo>
                  <a:lnTo>
                    <a:pt x="98539" y="50660"/>
                  </a:lnTo>
                  <a:lnTo>
                    <a:pt x="64935" y="63195"/>
                  </a:lnTo>
                  <a:lnTo>
                    <a:pt x="70637" y="69913"/>
                  </a:lnTo>
                  <a:lnTo>
                    <a:pt x="75057" y="77597"/>
                  </a:lnTo>
                  <a:lnTo>
                    <a:pt x="78079" y="86055"/>
                  </a:lnTo>
                  <a:lnTo>
                    <a:pt x="79565" y="95148"/>
                  </a:lnTo>
                  <a:lnTo>
                    <a:pt x="118694" y="72936"/>
                  </a:lnTo>
                  <a:lnTo>
                    <a:pt x="161150" y="48221"/>
                  </a:lnTo>
                  <a:lnTo>
                    <a:pt x="24237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935703" y="5884790"/>
              <a:ext cx="269801" cy="279507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1225480" y="5884786"/>
              <a:ext cx="269875" cy="280035"/>
            </a:xfrm>
            <a:custGeom>
              <a:avLst/>
              <a:gdLst/>
              <a:ahLst/>
              <a:cxnLst/>
              <a:rect l="l" t="t" r="r" b="b"/>
              <a:pathLst>
                <a:path w="269875" h="280035">
                  <a:moveTo>
                    <a:pt x="180530" y="74891"/>
                  </a:moveTo>
                  <a:lnTo>
                    <a:pt x="141986" y="44780"/>
                  </a:lnTo>
                  <a:lnTo>
                    <a:pt x="98475" y="21704"/>
                  </a:lnTo>
                  <a:lnTo>
                    <a:pt x="50876" y="6489"/>
                  </a:lnTo>
                  <a:lnTo>
                    <a:pt x="0" y="0"/>
                  </a:lnTo>
                  <a:lnTo>
                    <a:pt x="0" y="119989"/>
                  </a:lnTo>
                  <a:lnTo>
                    <a:pt x="26377" y="123875"/>
                  </a:lnTo>
                  <a:lnTo>
                    <a:pt x="51422" y="131978"/>
                  </a:lnTo>
                  <a:lnTo>
                    <a:pt x="74688" y="144005"/>
                  </a:lnTo>
                  <a:lnTo>
                    <a:pt x="95707" y="159702"/>
                  </a:lnTo>
                  <a:lnTo>
                    <a:pt x="180530" y="74891"/>
                  </a:lnTo>
                  <a:close/>
                </a:path>
                <a:path w="269875" h="280035">
                  <a:moveTo>
                    <a:pt x="269811" y="279501"/>
                  </a:moveTo>
                  <a:lnTo>
                    <a:pt x="264617" y="225729"/>
                  </a:lnTo>
                  <a:lnTo>
                    <a:pt x="249707" y="175412"/>
                  </a:lnTo>
                  <a:lnTo>
                    <a:pt x="226060" y="129501"/>
                  </a:lnTo>
                  <a:lnTo>
                    <a:pt x="194678" y="88988"/>
                  </a:lnTo>
                  <a:lnTo>
                    <a:pt x="109816" y="173850"/>
                  </a:lnTo>
                  <a:lnTo>
                    <a:pt x="114223" y="179082"/>
                  </a:lnTo>
                  <a:lnTo>
                    <a:pt x="118440" y="184505"/>
                  </a:lnTo>
                  <a:lnTo>
                    <a:pt x="122415" y="190131"/>
                  </a:lnTo>
                  <a:lnTo>
                    <a:pt x="126187" y="195961"/>
                  </a:lnTo>
                  <a:lnTo>
                    <a:pt x="196024" y="171742"/>
                  </a:lnTo>
                  <a:lnTo>
                    <a:pt x="222504" y="189357"/>
                  </a:lnTo>
                  <a:lnTo>
                    <a:pt x="221691" y="196469"/>
                  </a:lnTo>
                  <a:lnTo>
                    <a:pt x="218363" y="202831"/>
                  </a:lnTo>
                  <a:lnTo>
                    <a:pt x="212725" y="207822"/>
                  </a:lnTo>
                  <a:lnTo>
                    <a:pt x="146558" y="247167"/>
                  </a:lnTo>
                  <a:lnTo>
                    <a:pt x="147993" y="255143"/>
                  </a:lnTo>
                  <a:lnTo>
                    <a:pt x="149047" y="263194"/>
                  </a:lnTo>
                  <a:lnTo>
                    <a:pt x="149682" y="271322"/>
                  </a:lnTo>
                  <a:lnTo>
                    <a:pt x="149898" y="279501"/>
                  </a:lnTo>
                  <a:lnTo>
                    <a:pt x="269811" y="279501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/>
          <p:nvPr/>
        </p:nvSpPr>
        <p:spPr>
          <a:xfrm>
            <a:off x="10939780" y="2862706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378980" y="51676"/>
                </a:moveTo>
                <a:lnTo>
                  <a:pt x="374878" y="31584"/>
                </a:lnTo>
                <a:lnTo>
                  <a:pt x="363804" y="15176"/>
                </a:lnTo>
                <a:lnTo>
                  <a:pt x="347395" y="4102"/>
                </a:lnTo>
                <a:lnTo>
                  <a:pt x="327304" y="0"/>
                </a:lnTo>
                <a:lnTo>
                  <a:pt x="310070" y="0"/>
                </a:lnTo>
                <a:lnTo>
                  <a:pt x="310070" y="76619"/>
                </a:lnTo>
                <a:lnTo>
                  <a:pt x="310070" y="95643"/>
                </a:lnTo>
                <a:lnTo>
                  <a:pt x="302361" y="103352"/>
                </a:lnTo>
                <a:lnTo>
                  <a:pt x="275628" y="103352"/>
                </a:lnTo>
                <a:lnTo>
                  <a:pt x="275628" y="145516"/>
                </a:lnTo>
                <a:lnTo>
                  <a:pt x="275628" y="164553"/>
                </a:lnTo>
                <a:lnTo>
                  <a:pt x="267906" y="172250"/>
                </a:lnTo>
                <a:lnTo>
                  <a:pt x="76619" y="172250"/>
                </a:lnTo>
                <a:lnTo>
                  <a:pt x="68897" y="164553"/>
                </a:lnTo>
                <a:lnTo>
                  <a:pt x="68897" y="145516"/>
                </a:lnTo>
                <a:lnTo>
                  <a:pt x="76619" y="137807"/>
                </a:lnTo>
                <a:lnTo>
                  <a:pt x="267906" y="137807"/>
                </a:lnTo>
                <a:lnTo>
                  <a:pt x="275628" y="145516"/>
                </a:lnTo>
                <a:lnTo>
                  <a:pt x="275628" y="103352"/>
                </a:lnTo>
                <a:lnTo>
                  <a:pt x="76619" y="103352"/>
                </a:lnTo>
                <a:lnTo>
                  <a:pt x="68897" y="95643"/>
                </a:lnTo>
                <a:lnTo>
                  <a:pt x="68897" y="76619"/>
                </a:lnTo>
                <a:lnTo>
                  <a:pt x="76619" y="68897"/>
                </a:lnTo>
                <a:lnTo>
                  <a:pt x="302361" y="68897"/>
                </a:lnTo>
                <a:lnTo>
                  <a:pt x="310070" y="76619"/>
                </a:lnTo>
                <a:lnTo>
                  <a:pt x="310070" y="0"/>
                </a:lnTo>
                <a:lnTo>
                  <a:pt x="51676" y="0"/>
                </a:lnTo>
                <a:lnTo>
                  <a:pt x="31584" y="4102"/>
                </a:lnTo>
                <a:lnTo>
                  <a:pt x="15176" y="15176"/>
                </a:lnTo>
                <a:lnTo>
                  <a:pt x="4089" y="31584"/>
                </a:lnTo>
                <a:lnTo>
                  <a:pt x="0" y="51676"/>
                </a:lnTo>
                <a:lnTo>
                  <a:pt x="0" y="430644"/>
                </a:lnTo>
                <a:lnTo>
                  <a:pt x="4089" y="450723"/>
                </a:lnTo>
                <a:lnTo>
                  <a:pt x="15176" y="467131"/>
                </a:lnTo>
                <a:lnTo>
                  <a:pt x="31584" y="478218"/>
                </a:lnTo>
                <a:lnTo>
                  <a:pt x="51676" y="482320"/>
                </a:lnTo>
                <a:lnTo>
                  <a:pt x="190004" y="482320"/>
                </a:lnTo>
                <a:lnTo>
                  <a:pt x="104902" y="397217"/>
                </a:lnTo>
                <a:lnTo>
                  <a:pt x="93548" y="380174"/>
                </a:lnTo>
                <a:lnTo>
                  <a:pt x="89750" y="360781"/>
                </a:lnTo>
                <a:lnTo>
                  <a:pt x="93484" y="341376"/>
                </a:lnTo>
                <a:lnTo>
                  <a:pt x="104787" y="324294"/>
                </a:lnTo>
                <a:lnTo>
                  <a:pt x="118935" y="310057"/>
                </a:lnTo>
                <a:lnTo>
                  <a:pt x="76619" y="310057"/>
                </a:lnTo>
                <a:lnTo>
                  <a:pt x="68897" y="302348"/>
                </a:lnTo>
                <a:lnTo>
                  <a:pt x="68897" y="283324"/>
                </a:lnTo>
                <a:lnTo>
                  <a:pt x="76619" y="275615"/>
                </a:lnTo>
                <a:lnTo>
                  <a:pt x="130086" y="275615"/>
                </a:lnTo>
                <a:lnTo>
                  <a:pt x="137807" y="283324"/>
                </a:lnTo>
                <a:lnTo>
                  <a:pt x="137807" y="292836"/>
                </a:lnTo>
                <a:lnTo>
                  <a:pt x="144970" y="289090"/>
                </a:lnTo>
                <a:lnTo>
                  <a:pt x="152590" y="286435"/>
                </a:lnTo>
                <a:lnTo>
                  <a:pt x="160528" y="284975"/>
                </a:lnTo>
                <a:lnTo>
                  <a:pt x="168643" y="284746"/>
                </a:lnTo>
                <a:lnTo>
                  <a:pt x="177774" y="275615"/>
                </a:lnTo>
                <a:lnTo>
                  <a:pt x="212229" y="241160"/>
                </a:lnTo>
                <a:lnTo>
                  <a:pt x="213906" y="239483"/>
                </a:lnTo>
                <a:lnTo>
                  <a:pt x="211670" y="240550"/>
                </a:lnTo>
                <a:lnTo>
                  <a:pt x="209092" y="241160"/>
                </a:lnTo>
                <a:lnTo>
                  <a:pt x="76619" y="241160"/>
                </a:lnTo>
                <a:lnTo>
                  <a:pt x="68897" y="233451"/>
                </a:lnTo>
                <a:lnTo>
                  <a:pt x="68897" y="214426"/>
                </a:lnTo>
                <a:lnTo>
                  <a:pt x="76619" y="206705"/>
                </a:lnTo>
                <a:lnTo>
                  <a:pt x="216230" y="206705"/>
                </a:lnTo>
                <a:lnTo>
                  <a:pt x="223939" y="214426"/>
                </a:lnTo>
                <a:lnTo>
                  <a:pt x="223913" y="226428"/>
                </a:lnTo>
                <a:lnTo>
                  <a:pt x="223342" y="228879"/>
                </a:lnTo>
                <a:lnTo>
                  <a:pt x="222250" y="231127"/>
                </a:lnTo>
                <a:lnTo>
                  <a:pt x="246684" y="206705"/>
                </a:lnTo>
                <a:lnTo>
                  <a:pt x="281139" y="172250"/>
                </a:lnTo>
                <a:lnTo>
                  <a:pt x="284759" y="168643"/>
                </a:lnTo>
                <a:lnTo>
                  <a:pt x="285330" y="157759"/>
                </a:lnTo>
                <a:lnTo>
                  <a:pt x="288112" y="147345"/>
                </a:lnTo>
                <a:lnTo>
                  <a:pt x="292912" y="137807"/>
                </a:lnTo>
                <a:lnTo>
                  <a:pt x="299745" y="129197"/>
                </a:lnTo>
                <a:lnTo>
                  <a:pt x="324192" y="104902"/>
                </a:lnTo>
                <a:lnTo>
                  <a:pt x="326275" y="103352"/>
                </a:lnTo>
                <a:lnTo>
                  <a:pt x="336143" y="95986"/>
                </a:lnTo>
                <a:lnTo>
                  <a:pt x="349846" y="90906"/>
                </a:lnTo>
                <a:lnTo>
                  <a:pt x="364426" y="89852"/>
                </a:lnTo>
                <a:lnTo>
                  <a:pt x="378980" y="93014"/>
                </a:lnTo>
                <a:lnTo>
                  <a:pt x="378980" y="89852"/>
                </a:lnTo>
                <a:lnTo>
                  <a:pt x="378980" y="68897"/>
                </a:lnTo>
                <a:lnTo>
                  <a:pt x="378980" y="51676"/>
                </a:lnTo>
                <a:close/>
              </a:path>
              <a:path w="533400" h="533400">
                <a:moveTo>
                  <a:pt x="532790" y="489305"/>
                </a:moveTo>
                <a:lnTo>
                  <a:pt x="519988" y="452653"/>
                </a:lnTo>
                <a:lnTo>
                  <a:pt x="454837" y="397243"/>
                </a:lnTo>
                <a:lnTo>
                  <a:pt x="397256" y="348526"/>
                </a:lnTo>
                <a:lnTo>
                  <a:pt x="421627" y="324154"/>
                </a:lnTo>
                <a:lnTo>
                  <a:pt x="445973" y="299796"/>
                </a:lnTo>
                <a:lnTo>
                  <a:pt x="451675" y="303580"/>
                </a:lnTo>
                <a:lnTo>
                  <a:pt x="458165" y="304838"/>
                </a:lnTo>
                <a:lnTo>
                  <a:pt x="494703" y="275437"/>
                </a:lnTo>
                <a:lnTo>
                  <a:pt x="499745" y="263258"/>
                </a:lnTo>
                <a:lnTo>
                  <a:pt x="498487" y="256781"/>
                </a:lnTo>
                <a:lnTo>
                  <a:pt x="494703" y="251079"/>
                </a:lnTo>
                <a:lnTo>
                  <a:pt x="372884" y="129260"/>
                </a:lnTo>
                <a:lnTo>
                  <a:pt x="367195" y="125488"/>
                </a:lnTo>
                <a:lnTo>
                  <a:pt x="360705" y="124218"/>
                </a:lnTo>
                <a:lnTo>
                  <a:pt x="354228" y="125488"/>
                </a:lnTo>
                <a:lnTo>
                  <a:pt x="348526" y="129260"/>
                </a:lnTo>
                <a:lnTo>
                  <a:pt x="324167" y="153631"/>
                </a:lnTo>
                <a:lnTo>
                  <a:pt x="320382" y="159321"/>
                </a:lnTo>
                <a:lnTo>
                  <a:pt x="319125" y="165811"/>
                </a:lnTo>
                <a:lnTo>
                  <a:pt x="320382" y="172288"/>
                </a:lnTo>
                <a:lnTo>
                  <a:pt x="324167" y="177990"/>
                </a:lnTo>
                <a:lnTo>
                  <a:pt x="177990" y="324154"/>
                </a:lnTo>
                <a:lnTo>
                  <a:pt x="172300" y="320370"/>
                </a:lnTo>
                <a:lnTo>
                  <a:pt x="165811" y="319112"/>
                </a:lnTo>
                <a:lnTo>
                  <a:pt x="159334" y="320370"/>
                </a:lnTo>
                <a:lnTo>
                  <a:pt x="153631" y="324154"/>
                </a:lnTo>
                <a:lnTo>
                  <a:pt x="129260" y="348526"/>
                </a:lnTo>
                <a:lnTo>
                  <a:pt x="125476" y="354215"/>
                </a:lnTo>
                <a:lnTo>
                  <a:pt x="124218" y="360692"/>
                </a:lnTo>
                <a:lnTo>
                  <a:pt x="125476" y="367169"/>
                </a:lnTo>
                <a:lnTo>
                  <a:pt x="129260" y="372872"/>
                </a:lnTo>
                <a:lnTo>
                  <a:pt x="251079" y="494677"/>
                </a:lnTo>
                <a:lnTo>
                  <a:pt x="256781" y="498462"/>
                </a:lnTo>
                <a:lnTo>
                  <a:pt x="263258" y="499719"/>
                </a:lnTo>
                <a:lnTo>
                  <a:pt x="269748" y="498462"/>
                </a:lnTo>
                <a:lnTo>
                  <a:pt x="275437" y="494677"/>
                </a:lnTo>
                <a:lnTo>
                  <a:pt x="299808" y="470319"/>
                </a:lnTo>
                <a:lnTo>
                  <a:pt x="303593" y="464616"/>
                </a:lnTo>
                <a:lnTo>
                  <a:pt x="304850" y="458139"/>
                </a:lnTo>
                <a:lnTo>
                  <a:pt x="303593" y="451650"/>
                </a:lnTo>
                <a:lnTo>
                  <a:pt x="299808" y="445960"/>
                </a:lnTo>
                <a:lnTo>
                  <a:pt x="348526" y="397243"/>
                </a:lnTo>
                <a:lnTo>
                  <a:pt x="449135" y="516128"/>
                </a:lnTo>
                <a:lnTo>
                  <a:pt x="463956" y="527837"/>
                </a:lnTo>
                <a:lnTo>
                  <a:pt x="481495" y="532777"/>
                </a:lnTo>
                <a:lnTo>
                  <a:pt x="499618" y="530771"/>
                </a:lnTo>
                <a:lnTo>
                  <a:pt x="516140" y="521665"/>
                </a:lnTo>
                <a:lnTo>
                  <a:pt x="527850" y="506844"/>
                </a:lnTo>
                <a:lnTo>
                  <a:pt x="532790" y="489305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6853808" y="6394500"/>
            <a:ext cx="2957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Ket: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proyeksi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dampak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Bappenas,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sumber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data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BPS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(2025)</a:t>
            </a:r>
            <a:endParaRPr sz="900"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*Sektor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Pertanian,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Kehutanan,</a:t>
            </a:r>
            <a:r>
              <a:rPr sz="900" dirty="0">
                <a:latin typeface="Arial"/>
                <a:cs typeface="Arial"/>
              </a:rPr>
              <a:t> dan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Perikanan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446391" y="5407558"/>
            <a:ext cx="4273550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5080" indent="-11303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27000" algn="l"/>
              </a:tabLst>
            </a:pPr>
            <a:r>
              <a:rPr sz="1400" spc="-20" dirty="0">
                <a:latin typeface="Arial"/>
                <a:cs typeface="Arial"/>
              </a:rPr>
              <a:t>Penjaminan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ketersediaan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stok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keragaman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bahan 	</a:t>
            </a:r>
            <a:r>
              <a:rPr sz="1400" dirty="0">
                <a:latin typeface="Arial"/>
                <a:cs typeface="Arial"/>
              </a:rPr>
              <a:t>pangan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lokal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yang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memenuhi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standar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mutu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gizi</a:t>
            </a:r>
            <a:endParaRPr sz="1400">
              <a:latin typeface="Arial"/>
              <a:cs typeface="Arial"/>
            </a:endParaRPr>
          </a:p>
          <a:p>
            <a:pPr marL="12827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8270" algn="l"/>
              </a:tabLst>
            </a:pPr>
            <a:r>
              <a:rPr sz="1400" spc="-20" dirty="0">
                <a:latin typeface="Arial"/>
                <a:cs typeface="Arial"/>
              </a:rPr>
              <a:t>Penjaminan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keamanan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bahan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pangan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segar</a:t>
            </a:r>
            <a:endParaRPr sz="1400">
              <a:latin typeface="Arial"/>
              <a:cs typeface="Arial"/>
            </a:endParaRPr>
          </a:p>
          <a:p>
            <a:pPr marL="12827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8270" algn="l"/>
              </a:tabLst>
            </a:pPr>
            <a:r>
              <a:rPr sz="1400" spc="-35" dirty="0">
                <a:latin typeface="Arial"/>
                <a:cs typeface="Arial"/>
              </a:rPr>
              <a:t>Pengawasan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keamanan </a:t>
            </a:r>
            <a:r>
              <a:rPr sz="1400" spc="-10" dirty="0">
                <a:latin typeface="Arial"/>
                <a:cs typeface="Arial"/>
              </a:rPr>
              <a:t>makanan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0984" y="1464056"/>
            <a:ext cx="31362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3030" marR="5080" indent="-113030" algn="r">
              <a:lnSpc>
                <a:spcPct val="100000"/>
              </a:lnSpc>
              <a:spcBef>
                <a:spcPts val="105"/>
              </a:spcBef>
              <a:buChar char="•"/>
              <a:tabLst>
                <a:tab pos="113030" algn="l"/>
              </a:tabLst>
            </a:pPr>
            <a:r>
              <a:rPr sz="1400" dirty="0">
                <a:latin typeface="Arial"/>
                <a:cs typeface="Arial"/>
              </a:rPr>
              <a:t>Sumber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penerima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MBG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(sekolah,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madrasah,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pesantren,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Posyandu)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76870" y="3439159"/>
            <a:ext cx="4497070" cy="1207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730" marR="228600" indent="-11303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25" dirty="0">
                <a:latin typeface="Arial"/>
                <a:cs typeface="Arial"/>
              </a:rPr>
              <a:t>Penyelarasan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waktu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pemberian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makanan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pada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siswa 	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santri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35" dirty="0">
                <a:latin typeface="Arial"/>
                <a:cs typeface="Arial"/>
              </a:rPr>
              <a:t>Renovasi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dapur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20" dirty="0">
                <a:latin typeface="Arial"/>
                <a:cs typeface="Arial"/>
              </a:rPr>
              <a:t>Pelatihan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tenaga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pendidik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untuk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penyelenggaraan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MBG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20" dirty="0">
                <a:latin typeface="Arial"/>
                <a:cs typeface="Arial"/>
              </a:rPr>
              <a:t>Penguatan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peran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kantin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sehat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00670" y="1478407"/>
            <a:ext cx="4708525" cy="1207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730" marR="419100" indent="-11303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10" dirty="0">
                <a:latin typeface="Arial"/>
                <a:cs typeface="Arial"/>
              </a:rPr>
              <a:t>Pengukuran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antropometri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(tinggi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badan,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berat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badan, 	</a:t>
            </a:r>
            <a:r>
              <a:rPr sz="1400" dirty="0">
                <a:latin typeface="Arial"/>
                <a:cs typeface="Arial"/>
              </a:rPr>
              <a:t>lingkar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lengan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atas)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295"/>
              </a:spcBef>
              <a:buChar char="•"/>
              <a:tabLst>
                <a:tab pos="125730" algn="l"/>
              </a:tabLst>
            </a:pPr>
            <a:r>
              <a:rPr sz="1400" dirty="0">
                <a:latin typeface="Arial"/>
                <a:cs typeface="Arial"/>
              </a:rPr>
              <a:t>Sertifikasi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hygiene</a:t>
            </a:r>
            <a:r>
              <a:rPr sz="1400" i="1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sanitasi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satuan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pelayanan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10" dirty="0">
                <a:latin typeface="Arial"/>
                <a:cs typeface="Arial"/>
              </a:rPr>
              <a:t>Inspeksi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kesehatan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lingkungan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tingkat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satuan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pelayanan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5"/>
              </a:spcBef>
              <a:buChar char="•"/>
              <a:tabLst>
                <a:tab pos="125730" algn="l"/>
              </a:tabLst>
            </a:pPr>
            <a:r>
              <a:rPr sz="1400" spc="-20" dirty="0">
                <a:latin typeface="Arial"/>
                <a:cs typeface="Arial"/>
              </a:rPr>
              <a:t>Pemeriksaan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kualitas </a:t>
            </a:r>
            <a:r>
              <a:rPr sz="1400" dirty="0">
                <a:latin typeface="Arial"/>
                <a:cs typeface="Arial"/>
              </a:rPr>
              <a:t>sumber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bersih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8488" y="2946273"/>
            <a:ext cx="3150870" cy="917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2610" marR="5080" indent="-113030" algn="r">
              <a:lnSpc>
                <a:spcPct val="100000"/>
              </a:lnSpc>
              <a:spcBef>
                <a:spcPts val="105"/>
              </a:spcBef>
              <a:buChar char="•"/>
              <a:tabLst>
                <a:tab pos="829310" algn="l"/>
              </a:tabLst>
            </a:pPr>
            <a:r>
              <a:rPr sz="1400" spc="-20" dirty="0">
                <a:latin typeface="Arial"/>
                <a:cs typeface="Arial"/>
              </a:rPr>
              <a:t>Pemberdayaan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korporatisasi 	</a:t>
            </a:r>
            <a:r>
              <a:rPr sz="1400" dirty="0">
                <a:latin typeface="Arial"/>
                <a:cs typeface="Arial"/>
              </a:rPr>
              <a:t>petani,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peternak,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nelayan</a:t>
            </a:r>
            <a:endParaRPr sz="1400">
              <a:latin typeface="Arial"/>
              <a:cs typeface="Arial"/>
            </a:endParaRPr>
          </a:p>
          <a:p>
            <a:pPr marL="125095" marR="6985" indent="-113030" algn="r">
              <a:lnSpc>
                <a:spcPct val="100000"/>
              </a:lnSpc>
              <a:spcBef>
                <a:spcPts val="300"/>
              </a:spcBef>
              <a:buChar char="•"/>
              <a:tabLst>
                <a:tab pos="669290" algn="l"/>
              </a:tabLst>
            </a:pPr>
            <a:r>
              <a:rPr sz="1400" spc="-20" dirty="0">
                <a:latin typeface="Arial"/>
                <a:cs typeface="Arial"/>
              </a:rPr>
              <a:t>Pembinaan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peningkatan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kapasitas 	</a:t>
            </a:r>
            <a:r>
              <a:rPr sz="1400" spc="-35" dirty="0">
                <a:latin typeface="Arial"/>
                <a:cs typeface="Arial"/>
              </a:rPr>
              <a:t>BUMDES,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UMKM,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koperasi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948" y="3875913"/>
            <a:ext cx="2897505" cy="795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marR="5080" indent="-229870" algn="r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277495" algn="l"/>
              </a:tabLst>
            </a:pPr>
            <a:r>
              <a:rPr sz="1200" dirty="0">
                <a:latin typeface="Arial"/>
                <a:cs typeface="Arial"/>
              </a:rPr>
              <a:t>terkait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pembiayaan,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pengolahan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logistik 	bahan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pangan,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pengadaan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barang/jasa</a:t>
            </a:r>
            <a:endParaRPr sz="1200">
              <a:latin typeface="Arial"/>
              <a:cs typeface="Arial"/>
            </a:endParaRPr>
          </a:p>
          <a:p>
            <a:pPr marL="228600" marR="5715" indent="-228600" algn="r">
              <a:lnSpc>
                <a:spcPct val="100000"/>
              </a:lnSpc>
              <a:spcBef>
                <a:spcPts val="300"/>
              </a:spcBef>
              <a:buAutoNum type="alphaLcPeriod"/>
              <a:tabLst>
                <a:tab pos="228600" algn="l"/>
              </a:tabLst>
            </a:pPr>
            <a:r>
              <a:rPr sz="1200" spc="-10" dirty="0">
                <a:latin typeface="Arial"/>
                <a:cs typeface="Arial"/>
              </a:rPr>
              <a:t>sebagai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penyedia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komoditas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dan</a:t>
            </a:r>
            <a:endParaRPr sz="12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pengelola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program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8263" y="5368848"/>
            <a:ext cx="2510155" cy="7416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13030" marR="6350" indent="-113030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113030" algn="l"/>
              </a:tabLst>
            </a:pPr>
            <a:r>
              <a:rPr sz="1400" spc="-20" dirty="0">
                <a:latin typeface="Arial"/>
                <a:cs typeface="Arial"/>
              </a:rPr>
              <a:t>Penyediaan/pembangunan</a:t>
            </a:r>
            <a:r>
              <a:rPr sz="1400" spc="9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SP</a:t>
            </a:r>
            <a:endParaRPr sz="1400">
              <a:latin typeface="Arial"/>
              <a:cs typeface="Arial"/>
            </a:endParaRPr>
          </a:p>
          <a:p>
            <a:pPr marL="26034" marR="5080" lvl="1" indent="559435" algn="r">
              <a:lnSpc>
                <a:spcPct val="100000"/>
              </a:lnSpc>
              <a:spcBef>
                <a:spcPts val="300"/>
              </a:spcBef>
              <a:buChar char="•"/>
              <a:tabLst>
                <a:tab pos="585470" algn="l"/>
              </a:tabLst>
            </a:pPr>
            <a:r>
              <a:rPr sz="1400" spc="-20" dirty="0">
                <a:latin typeface="Arial"/>
                <a:cs typeface="Arial"/>
              </a:rPr>
              <a:t>Penyediaan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infrastruktur </a:t>
            </a:r>
            <a:r>
              <a:rPr sz="1400" spc="-20" dirty="0">
                <a:latin typeface="Arial"/>
                <a:cs typeface="Arial"/>
              </a:rPr>
              <a:t>sanitasi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bersih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untuk</a:t>
            </a:r>
            <a:r>
              <a:rPr sz="1400" spc="-25" dirty="0">
                <a:latin typeface="Arial"/>
                <a:cs typeface="Arial"/>
              </a:rPr>
              <a:t> SP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94097" y="5370982"/>
            <a:ext cx="1977389" cy="10312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5730" indent="-113030">
              <a:lnSpc>
                <a:spcPct val="100000"/>
              </a:lnSpc>
              <a:spcBef>
                <a:spcPts val="400"/>
              </a:spcBef>
              <a:buChar char="•"/>
              <a:tabLst>
                <a:tab pos="125730" algn="l"/>
              </a:tabLst>
            </a:pPr>
            <a:r>
              <a:rPr sz="1400" spc="-10" dirty="0">
                <a:latin typeface="Arial"/>
                <a:cs typeface="Arial"/>
              </a:rPr>
              <a:t>Konektivitas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10" dirty="0">
                <a:latin typeface="Arial"/>
                <a:cs typeface="Arial"/>
              </a:rPr>
              <a:t>Telekomunikasi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dirty="0">
                <a:latin typeface="Arial"/>
                <a:cs typeface="Arial"/>
              </a:rPr>
              <a:t>Listrik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bahan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bakar</a:t>
            </a:r>
            <a:endParaRPr sz="14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300"/>
              </a:spcBef>
              <a:buChar char="•"/>
              <a:tabLst>
                <a:tab pos="125730" algn="l"/>
              </a:tabLst>
            </a:pPr>
            <a:r>
              <a:rPr sz="1400" spc="-20" dirty="0">
                <a:latin typeface="Arial"/>
                <a:cs typeface="Arial"/>
              </a:rPr>
              <a:t>Pengelolaan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limbah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9224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spc="-55" dirty="0"/>
              <a:t>PERENCANAAN</a:t>
            </a:r>
            <a:r>
              <a:rPr sz="1800" spc="-70" dirty="0"/>
              <a:t> </a:t>
            </a:r>
            <a:r>
              <a:rPr sz="1800" spc="-30" dirty="0"/>
              <a:t>DUKUNGAN</a:t>
            </a:r>
            <a:r>
              <a:rPr sz="1800" spc="-35" dirty="0"/>
              <a:t> </a:t>
            </a:r>
            <a:r>
              <a:rPr sz="1800" spc="-55" dirty="0"/>
              <a:t>PEMERINTAH</a:t>
            </a:r>
            <a:r>
              <a:rPr sz="1800" spc="-60" dirty="0"/>
              <a:t> </a:t>
            </a:r>
            <a:r>
              <a:rPr sz="1800" spc="-40" dirty="0"/>
              <a:t>DAERAH</a:t>
            </a:r>
            <a:r>
              <a:rPr sz="1800" spc="-35" dirty="0"/>
              <a:t> </a:t>
            </a:r>
            <a:r>
              <a:rPr sz="1800" spc="-10" dirty="0"/>
              <a:t>UNTUK</a:t>
            </a:r>
            <a:endParaRPr sz="1800"/>
          </a:p>
          <a:p>
            <a:pPr marL="1905" algn="ctr">
              <a:lnSpc>
                <a:spcPct val="100000"/>
              </a:lnSpc>
              <a:spcBef>
                <a:spcPts val="75"/>
              </a:spcBef>
            </a:pPr>
            <a:r>
              <a:rPr sz="1800" dirty="0"/>
              <a:t>MAKAN</a:t>
            </a:r>
            <a:r>
              <a:rPr sz="1800" spc="-35" dirty="0"/>
              <a:t> </a:t>
            </a:r>
            <a:r>
              <a:rPr sz="1800" spc="-50" dirty="0"/>
              <a:t>BERGIZI</a:t>
            </a:r>
            <a:r>
              <a:rPr sz="1800" spc="-30" dirty="0"/>
              <a:t> </a:t>
            </a:r>
            <a:r>
              <a:rPr sz="1800" spc="-45" dirty="0"/>
              <a:t>GRATIS</a:t>
            </a:r>
            <a:r>
              <a:rPr sz="1800" spc="-40" dirty="0"/>
              <a:t> </a:t>
            </a:r>
            <a:r>
              <a:rPr sz="1800" spc="-20" dirty="0"/>
              <a:t>(MBG)</a:t>
            </a:r>
            <a:endParaRPr sz="1800"/>
          </a:p>
        </p:txBody>
      </p:sp>
      <p:sp>
        <p:nvSpPr>
          <p:cNvPr id="20" name="object 20"/>
          <p:cNvSpPr txBox="1"/>
          <p:nvPr/>
        </p:nvSpPr>
        <p:spPr>
          <a:xfrm>
            <a:off x="1295527" y="1070978"/>
            <a:ext cx="2280920" cy="3695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005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31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Ketersediaan</a:t>
            </a:r>
            <a:r>
              <a:rPr sz="1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7741" y="2102967"/>
            <a:ext cx="3358515" cy="64643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005" rIns="0" bIns="0" rtlCol="0">
            <a:spAutoFit/>
          </a:bodyPr>
          <a:lstStyle/>
          <a:p>
            <a:pPr marL="424815" marR="84455" indent="-129539">
              <a:lnSpc>
                <a:spcPct val="100000"/>
              </a:lnSpc>
              <a:spcBef>
                <a:spcPts val="315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Pemberdayaan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Masyarakat,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Petani,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Peternak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Lokal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3696" y="5003660"/>
            <a:ext cx="2652395" cy="3695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32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Satuan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Pelayanan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(SP)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67148" y="5003660"/>
            <a:ext cx="2466975" cy="3695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Dasar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66634" y="5003660"/>
            <a:ext cx="2670175" cy="3695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Pertanian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91018" y="2808592"/>
            <a:ext cx="1654810" cy="3695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20915" y="1070978"/>
            <a:ext cx="1630045" cy="369570"/>
          </a:xfrm>
          <a:custGeom>
            <a:avLst/>
            <a:gdLst/>
            <a:ahLst/>
            <a:cxnLst/>
            <a:rect l="l" t="t" r="r" b="b"/>
            <a:pathLst>
              <a:path w="1630045" h="369569">
                <a:moveTo>
                  <a:pt x="1630045" y="0"/>
                </a:moveTo>
                <a:lnTo>
                  <a:pt x="0" y="0"/>
                </a:lnTo>
                <a:lnTo>
                  <a:pt x="0" y="369328"/>
                </a:lnTo>
                <a:lnTo>
                  <a:pt x="1630045" y="369328"/>
                </a:lnTo>
                <a:lnTo>
                  <a:pt x="1630045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400670" y="1098296"/>
            <a:ext cx="1161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Kesehatan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655498" y="1146572"/>
            <a:ext cx="3707765" cy="3756660"/>
            <a:chOff x="3655498" y="1146572"/>
            <a:chExt cx="3707765" cy="3756660"/>
          </a:xfrm>
        </p:grpSpPr>
        <p:sp>
          <p:nvSpPr>
            <p:cNvPr id="29" name="object 29"/>
            <p:cNvSpPr/>
            <p:nvPr/>
          </p:nvSpPr>
          <p:spPr>
            <a:xfrm>
              <a:off x="5915124" y="2944251"/>
              <a:ext cx="140970" cy="38100"/>
            </a:xfrm>
            <a:custGeom>
              <a:avLst/>
              <a:gdLst/>
              <a:ahLst/>
              <a:cxnLst/>
              <a:rect l="l" t="t" r="r" b="b"/>
              <a:pathLst>
                <a:path w="140970" h="38100">
                  <a:moveTo>
                    <a:pt x="138487" y="0"/>
                  </a:moveTo>
                  <a:lnTo>
                    <a:pt x="0" y="9670"/>
                  </a:lnTo>
                  <a:lnTo>
                    <a:pt x="1916" y="37532"/>
                  </a:lnTo>
                  <a:lnTo>
                    <a:pt x="140446" y="27861"/>
                  </a:lnTo>
                  <a:lnTo>
                    <a:pt x="138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5498" y="1146572"/>
              <a:ext cx="3707353" cy="3756515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5925" y="1011300"/>
            <a:ext cx="5426075" cy="31507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65925" y="4250942"/>
            <a:ext cx="5426075" cy="26070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01592" y="116839"/>
            <a:ext cx="7968615" cy="53530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63550" marR="5080" indent="-451484">
              <a:lnSpc>
                <a:spcPts val="1970"/>
              </a:lnSpc>
              <a:spcBef>
                <a:spcPts val="225"/>
              </a:spcBef>
            </a:pP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PERBAIKAN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REVITALISASI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 SEKOLAH, 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SEKOLAH 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UNGGUL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KUALITAS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SUMBER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0" dirty="0">
                <a:solidFill>
                  <a:srgbClr val="FFFFFF"/>
                </a:solidFill>
                <a:latin typeface="Arial"/>
                <a:cs typeface="Arial"/>
              </a:rPr>
              <a:t>DAYA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MANUSIA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5338" y="4404741"/>
            <a:ext cx="5128260" cy="2201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400" b="1" spc="-10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400">
              <a:latin typeface="Arial"/>
              <a:cs typeface="Arial"/>
            </a:endParaRPr>
          </a:p>
          <a:p>
            <a:pPr marL="593725" marR="5080">
              <a:lnSpc>
                <a:spcPct val="167500"/>
              </a:lnSpc>
              <a:spcBef>
                <a:spcPts val="75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Pemutakhiran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kondisi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satuan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pendidikan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Penyediaan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lahan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sekolah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baru</a:t>
            </a:r>
            <a:endParaRPr sz="1600">
              <a:latin typeface="Arial"/>
              <a:cs typeface="Arial"/>
            </a:endParaRPr>
          </a:p>
          <a:p>
            <a:pPr marL="593725" marR="735965">
              <a:lnSpc>
                <a:spcPct val="100000"/>
              </a:lnSpc>
              <a:spcBef>
                <a:spcPts val="1305"/>
              </a:spcBef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Fasilitasi pelaksanaan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intervensi,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termasuk penyediaan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akses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transportasi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peralatan/perlengkapan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65925" y="986688"/>
            <a:ext cx="5039360" cy="339090"/>
          </a:xfrm>
          <a:custGeom>
            <a:avLst/>
            <a:gdLst/>
            <a:ahLst/>
            <a:cxnLst/>
            <a:rect l="l" t="t" r="r" b="b"/>
            <a:pathLst>
              <a:path w="5039359" h="339090">
                <a:moveTo>
                  <a:pt x="5038852" y="0"/>
                </a:moveTo>
                <a:lnTo>
                  <a:pt x="0" y="0"/>
                </a:lnTo>
                <a:lnTo>
                  <a:pt x="0" y="338556"/>
                </a:lnTo>
                <a:lnTo>
                  <a:pt x="5038852" y="338556"/>
                </a:lnTo>
                <a:lnTo>
                  <a:pt x="5038852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947661" y="1015365"/>
            <a:ext cx="1141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824471" y="4865115"/>
            <a:ext cx="463550" cy="1539875"/>
            <a:chOff x="6824471" y="4865115"/>
            <a:chExt cx="463550" cy="1539875"/>
          </a:xfrm>
        </p:grpSpPr>
        <p:sp>
          <p:nvSpPr>
            <p:cNvPr id="18" name="object 18"/>
            <p:cNvSpPr/>
            <p:nvPr/>
          </p:nvSpPr>
          <p:spPr>
            <a:xfrm>
              <a:off x="6830694" y="5370194"/>
              <a:ext cx="247015" cy="493395"/>
            </a:xfrm>
            <a:custGeom>
              <a:avLst/>
              <a:gdLst/>
              <a:ahLst/>
              <a:cxnLst/>
              <a:rect l="l" t="t" r="r" b="b"/>
              <a:pathLst>
                <a:path w="247015" h="493395">
                  <a:moveTo>
                    <a:pt x="246633" y="0"/>
                  </a:moveTo>
                  <a:lnTo>
                    <a:pt x="196911" y="5013"/>
                  </a:lnTo>
                  <a:lnTo>
                    <a:pt x="150608" y="19391"/>
                  </a:lnTo>
                  <a:lnTo>
                    <a:pt x="108712" y="42141"/>
                  </a:lnTo>
                  <a:lnTo>
                    <a:pt x="72215" y="72267"/>
                  </a:lnTo>
                  <a:lnTo>
                    <a:pt x="42105" y="108777"/>
                  </a:lnTo>
                  <a:lnTo>
                    <a:pt x="19373" y="150677"/>
                  </a:lnTo>
                  <a:lnTo>
                    <a:pt x="5008" y="196973"/>
                  </a:lnTo>
                  <a:lnTo>
                    <a:pt x="0" y="246672"/>
                  </a:lnTo>
                  <a:lnTo>
                    <a:pt x="5008" y="296384"/>
                  </a:lnTo>
                  <a:lnTo>
                    <a:pt x="19373" y="342685"/>
                  </a:lnTo>
                  <a:lnTo>
                    <a:pt x="42105" y="384584"/>
                  </a:lnTo>
                  <a:lnTo>
                    <a:pt x="72215" y="421089"/>
                  </a:lnTo>
                  <a:lnTo>
                    <a:pt x="108712" y="451207"/>
                  </a:lnTo>
                  <a:lnTo>
                    <a:pt x="150608" y="473948"/>
                  </a:lnTo>
                  <a:lnTo>
                    <a:pt x="196911" y="488320"/>
                  </a:lnTo>
                  <a:lnTo>
                    <a:pt x="246633" y="493331"/>
                  </a:lnTo>
                  <a:lnTo>
                    <a:pt x="24663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66762" y="5406262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210565" y="0"/>
                  </a:moveTo>
                  <a:lnTo>
                    <a:pt x="162272" y="5565"/>
                  </a:lnTo>
                  <a:lnTo>
                    <a:pt x="117947" y="21418"/>
                  </a:lnTo>
                  <a:lnTo>
                    <a:pt x="78851" y="46289"/>
                  </a:lnTo>
                  <a:lnTo>
                    <a:pt x="46246" y="78911"/>
                  </a:lnTo>
                  <a:lnTo>
                    <a:pt x="21395" y="118016"/>
                  </a:lnTo>
                  <a:lnTo>
                    <a:pt x="5559" y="162336"/>
                  </a:lnTo>
                  <a:lnTo>
                    <a:pt x="0" y="210604"/>
                  </a:lnTo>
                  <a:lnTo>
                    <a:pt x="5559" y="258880"/>
                  </a:lnTo>
                  <a:lnTo>
                    <a:pt x="21395" y="303195"/>
                  </a:lnTo>
                  <a:lnTo>
                    <a:pt x="46246" y="342287"/>
                  </a:lnTo>
                  <a:lnTo>
                    <a:pt x="78851" y="374892"/>
                  </a:lnTo>
                  <a:lnTo>
                    <a:pt x="117947" y="399745"/>
                  </a:lnTo>
                  <a:lnTo>
                    <a:pt x="162272" y="415584"/>
                  </a:lnTo>
                  <a:lnTo>
                    <a:pt x="210565" y="421144"/>
                  </a:lnTo>
                  <a:lnTo>
                    <a:pt x="258819" y="415584"/>
                  </a:lnTo>
                  <a:lnTo>
                    <a:pt x="303129" y="399745"/>
                  </a:lnTo>
                  <a:lnTo>
                    <a:pt x="342227" y="374892"/>
                  </a:lnTo>
                  <a:lnTo>
                    <a:pt x="374845" y="342287"/>
                  </a:lnTo>
                  <a:lnTo>
                    <a:pt x="399714" y="303195"/>
                  </a:lnTo>
                  <a:lnTo>
                    <a:pt x="415566" y="258880"/>
                  </a:lnTo>
                  <a:lnTo>
                    <a:pt x="421131" y="210604"/>
                  </a:lnTo>
                  <a:lnTo>
                    <a:pt x="415566" y="162336"/>
                  </a:lnTo>
                  <a:lnTo>
                    <a:pt x="399714" y="118016"/>
                  </a:lnTo>
                  <a:lnTo>
                    <a:pt x="374845" y="78911"/>
                  </a:lnTo>
                  <a:lnTo>
                    <a:pt x="342227" y="46289"/>
                  </a:lnTo>
                  <a:lnTo>
                    <a:pt x="303129" y="21418"/>
                  </a:lnTo>
                  <a:lnTo>
                    <a:pt x="258819" y="5565"/>
                  </a:lnTo>
                  <a:lnTo>
                    <a:pt x="210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70875" y="5479928"/>
              <a:ext cx="218856" cy="2188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824471" y="4865115"/>
              <a:ext cx="247015" cy="493395"/>
            </a:xfrm>
            <a:custGeom>
              <a:avLst/>
              <a:gdLst/>
              <a:ahLst/>
              <a:cxnLst/>
              <a:rect l="l" t="t" r="r" b="b"/>
              <a:pathLst>
                <a:path w="247015" h="493395">
                  <a:moveTo>
                    <a:pt x="246633" y="0"/>
                  </a:moveTo>
                  <a:lnTo>
                    <a:pt x="196911" y="5013"/>
                  </a:lnTo>
                  <a:lnTo>
                    <a:pt x="150608" y="19393"/>
                  </a:lnTo>
                  <a:lnTo>
                    <a:pt x="108712" y="42145"/>
                  </a:lnTo>
                  <a:lnTo>
                    <a:pt x="72215" y="72278"/>
                  </a:lnTo>
                  <a:lnTo>
                    <a:pt x="42105" y="108799"/>
                  </a:lnTo>
                  <a:lnTo>
                    <a:pt x="19373" y="150715"/>
                  </a:lnTo>
                  <a:lnTo>
                    <a:pt x="5008" y="197033"/>
                  </a:lnTo>
                  <a:lnTo>
                    <a:pt x="0" y="246760"/>
                  </a:lnTo>
                  <a:lnTo>
                    <a:pt x="5008" y="296446"/>
                  </a:lnTo>
                  <a:lnTo>
                    <a:pt x="19373" y="342733"/>
                  </a:lnTo>
                  <a:lnTo>
                    <a:pt x="42105" y="384626"/>
                  </a:lnTo>
                  <a:lnTo>
                    <a:pt x="72215" y="421131"/>
                  </a:lnTo>
                  <a:lnTo>
                    <a:pt x="108712" y="451255"/>
                  </a:lnTo>
                  <a:lnTo>
                    <a:pt x="150608" y="474003"/>
                  </a:lnTo>
                  <a:lnTo>
                    <a:pt x="196911" y="488381"/>
                  </a:lnTo>
                  <a:lnTo>
                    <a:pt x="246633" y="493394"/>
                  </a:lnTo>
                  <a:lnTo>
                    <a:pt x="24663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60539" y="4901310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210565" y="0"/>
                  </a:move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5559" y="258819"/>
                  </a:lnTo>
                  <a:lnTo>
                    <a:pt x="21395" y="303129"/>
                  </a:lnTo>
                  <a:lnTo>
                    <a:pt x="46246" y="342227"/>
                  </a:lnTo>
                  <a:lnTo>
                    <a:pt x="78851" y="374845"/>
                  </a:lnTo>
                  <a:lnTo>
                    <a:pt x="117947" y="399714"/>
                  </a:lnTo>
                  <a:lnTo>
                    <a:pt x="162272" y="415566"/>
                  </a:lnTo>
                  <a:lnTo>
                    <a:pt x="210565" y="421131"/>
                  </a:lnTo>
                  <a:lnTo>
                    <a:pt x="258859" y="415566"/>
                  </a:lnTo>
                  <a:lnTo>
                    <a:pt x="303184" y="399714"/>
                  </a:lnTo>
                  <a:lnTo>
                    <a:pt x="342280" y="374845"/>
                  </a:lnTo>
                  <a:lnTo>
                    <a:pt x="374885" y="342227"/>
                  </a:lnTo>
                  <a:lnTo>
                    <a:pt x="399736" y="303129"/>
                  </a:lnTo>
                  <a:lnTo>
                    <a:pt x="415572" y="258819"/>
                  </a:lnTo>
                  <a:lnTo>
                    <a:pt x="421131" y="210565"/>
                  </a:lnTo>
                  <a:lnTo>
                    <a:pt x="415572" y="162272"/>
                  </a:lnTo>
                  <a:lnTo>
                    <a:pt x="399736" y="117947"/>
                  </a:lnTo>
                  <a:lnTo>
                    <a:pt x="374885" y="78851"/>
                  </a:lnTo>
                  <a:lnTo>
                    <a:pt x="342280" y="46246"/>
                  </a:lnTo>
                  <a:lnTo>
                    <a:pt x="303184" y="21395"/>
                  </a:lnTo>
                  <a:lnTo>
                    <a:pt x="258859" y="5559"/>
                  </a:lnTo>
                  <a:lnTo>
                    <a:pt x="210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51088" y="5004695"/>
              <a:ext cx="243095" cy="20025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24471" y="5911341"/>
              <a:ext cx="247015" cy="493395"/>
            </a:xfrm>
            <a:custGeom>
              <a:avLst/>
              <a:gdLst/>
              <a:ahLst/>
              <a:cxnLst/>
              <a:rect l="l" t="t" r="r" b="b"/>
              <a:pathLst>
                <a:path w="247015" h="493395">
                  <a:moveTo>
                    <a:pt x="246633" y="0"/>
                  </a:moveTo>
                  <a:lnTo>
                    <a:pt x="196911" y="5011"/>
                  </a:lnTo>
                  <a:lnTo>
                    <a:pt x="150608" y="19384"/>
                  </a:lnTo>
                  <a:lnTo>
                    <a:pt x="108712" y="42127"/>
                  </a:lnTo>
                  <a:lnTo>
                    <a:pt x="72215" y="72248"/>
                  </a:lnTo>
                  <a:lnTo>
                    <a:pt x="42105" y="108755"/>
                  </a:lnTo>
                  <a:lnTo>
                    <a:pt x="19373" y="150656"/>
                  </a:lnTo>
                  <a:lnTo>
                    <a:pt x="5008" y="196959"/>
                  </a:lnTo>
                  <a:lnTo>
                    <a:pt x="0" y="246672"/>
                  </a:lnTo>
                  <a:lnTo>
                    <a:pt x="5008" y="296384"/>
                  </a:lnTo>
                  <a:lnTo>
                    <a:pt x="19373" y="342685"/>
                  </a:lnTo>
                  <a:lnTo>
                    <a:pt x="42105" y="384584"/>
                  </a:lnTo>
                  <a:lnTo>
                    <a:pt x="72215" y="421089"/>
                  </a:lnTo>
                  <a:lnTo>
                    <a:pt x="108712" y="451207"/>
                  </a:lnTo>
                  <a:lnTo>
                    <a:pt x="150608" y="473948"/>
                  </a:lnTo>
                  <a:lnTo>
                    <a:pt x="196911" y="488320"/>
                  </a:lnTo>
                  <a:lnTo>
                    <a:pt x="246633" y="493331"/>
                  </a:lnTo>
                  <a:lnTo>
                    <a:pt x="24663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60539" y="5947473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210565" y="0"/>
                  </a:moveTo>
                  <a:lnTo>
                    <a:pt x="162272" y="5560"/>
                  </a:lnTo>
                  <a:lnTo>
                    <a:pt x="117947" y="21399"/>
                  </a:lnTo>
                  <a:lnTo>
                    <a:pt x="78851" y="46252"/>
                  </a:lnTo>
                  <a:lnTo>
                    <a:pt x="46246" y="78857"/>
                  </a:lnTo>
                  <a:lnTo>
                    <a:pt x="21395" y="117948"/>
                  </a:lnTo>
                  <a:lnTo>
                    <a:pt x="5559" y="162264"/>
                  </a:lnTo>
                  <a:lnTo>
                    <a:pt x="0" y="210540"/>
                  </a:lnTo>
                  <a:lnTo>
                    <a:pt x="5559" y="258816"/>
                  </a:lnTo>
                  <a:lnTo>
                    <a:pt x="21395" y="303132"/>
                  </a:lnTo>
                  <a:lnTo>
                    <a:pt x="46246" y="342224"/>
                  </a:lnTo>
                  <a:lnTo>
                    <a:pt x="78851" y="374828"/>
                  </a:lnTo>
                  <a:lnTo>
                    <a:pt x="117947" y="399682"/>
                  </a:lnTo>
                  <a:lnTo>
                    <a:pt x="162272" y="415520"/>
                  </a:lnTo>
                  <a:lnTo>
                    <a:pt x="210565" y="421081"/>
                  </a:lnTo>
                  <a:lnTo>
                    <a:pt x="258859" y="415520"/>
                  </a:lnTo>
                  <a:lnTo>
                    <a:pt x="303184" y="399682"/>
                  </a:lnTo>
                  <a:lnTo>
                    <a:pt x="342280" y="374828"/>
                  </a:lnTo>
                  <a:lnTo>
                    <a:pt x="374885" y="342224"/>
                  </a:lnTo>
                  <a:lnTo>
                    <a:pt x="399736" y="303132"/>
                  </a:lnTo>
                  <a:lnTo>
                    <a:pt x="415572" y="258816"/>
                  </a:lnTo>
                  <a:lnTo>
                    <a:pt x="421131" y="210540"/>
                  </a:lnTo>
                  <a:lnTo>
                    <a:pt x="415572" y="162264"/>
                  </a:lnTo>
                  <a:lnTo>
                    <a:pt x="399736" y="117948"/>
                  </a:lnTo>
                  <a:lnTo>
                    <a:pt x="374885" y="78857"/>
                  </a:lnTo>
                  <a:lnTo>
                    <a:pt x="342280" y="46252"/>
                  </a:lnTo>
                  <a:lnTo>
                    <a:pt x="303184" y="21399"/>
                  </a:lnTo>
                  <a:lnTo>
                    <a:pt x="258859" y="5560"/>
                  </a:lnTo>
                  <a:lnTo>
                    <a:pt x="210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0062" y="6042235"/>
              <a:ext cx="218681" cy="219549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1532869" y="716661"/>
            <a:ext cx="660400" cy="659765"/>
            <a:chOff x="11532869" y="716661"/>
            <a:chExt cx="660400" cy="659765"/>
          </a:xfrm>
        </p:grpSpPr>
        <p:sp>
          <p:nvSpPr>
            <p:cNvPr id="28" name="object 28"/>
            <p:cNvSpPr/>
            <p:nvPr/>
          </p:nvSpPr>
          <p:spPr>
            <a:xfrm>
              <a:off x="11532870" y="801115"/>
              <a:ext cx="575945" cy="575310"/>
            </a:xfrm>
            <a:custGeom>
              <a:avLst/>
              <a:gdLst/>
              <a:ahLst/>
              <a:cxnLst/>
              <a:rect l="l" t="t" r="r" b="b"/>
              <a:pathLst>
                <a:path w="575945" h="575310">
                  <a:moveTo>
                    <a:pt x="575437" y="287655"/>
                  </a:moveTo>
                  <a:lnTo>
                    <a:pt x="571665" y="240995"/>
                  </a:lnTo>
                  <a:lnTo>
                    <a:pt x="571157" y="238988"/>
                  </a:lnTo>
                  <a:lnTo>
                    <a:pt x="571004" y="237109"/>
                  </a:lnTo>
                  <a:lnTo>
                    <a:pt x="567410" y="223761"/>
                  </a:lnTo>
                  <a:lnTo>
                    <a:pt x="560768" y="196735"/>
                  </a:lnTo>
                  <a:lnTo>
                    <a:pt x="559117" y="192862"/>
                  </a:lnTo>
                  <a:lnTo>
                    <a:pt x="558215" y="189458"/>
                  </a:lnTo>
                  <a:lnTo>
                    <a:pt x="552145" y="176377"/>
                  </a:lnTo>
                  <a:lnTo>
                    <a:pt x="543318" y="155460"/>
                  </a:lnTo>
                  <a:lnTo>
                    <a:pt x="540029" y="150164"/>
                  </a:lnTo>
                  <a:lnTo>
                    <a:pt x="537845" y="145440"/>
                  </a:lnTo>
                  <a:lnTo>
                    <a:pt x="530072" y="134124"/>
                  </a:lnTo>
                  <a:lnTo>
                    <a:pt x="519925" y="117767"/>
                  </a:lnTo>
                  <a:lnTo>
                    <a:pt x="514527" y="111493"/>
                  </a:lnTo>
                  <a:lnTo>
                    <a:pt x="510654" y="105829"/>
                  </a:lnTo>
                  <a:lnTo>
                    <a:pt x="501929" y="96799"/>
                  </a:lnTo>
                  <a:lnTo>
                    <a:pt x="491172" y="84251"/>
                  </a:lnTo>
                  <a:lnTo>
                    <a:pt x="483349" y="77558"/>
                  </a:lnTo>
                  <a:lnTo>
                    <a:pt x="477393" y="71374"/>
                  </a:lnTo>
                  <a:lnTo>
                    <a:pt x="479488" y="74256"/>
                  </a:lnTo>
                  <a:lnTo>
                    <a:pt x="457631" y="55499"/>
                  </a:lnTo>
                  <a:lnTo>
                    <a:pt x="419925" y="32118"/>
                  </a:lnTo>
                  <a:lnTo>
                    <a:pt x="378637" y="14668"/>
                  </a:lnTo>
                  <a:lnTo>
                    <a:pt x="334340" y="3771"/>
                  </a:lnTo>
                  <a:lnTo>
                    <a:pt x="287655" y="0"/>
                  </a:lnTo>
                  <a:lnTo>
                    <a:pt x="240982" y="3771"/>
                  </a:lnTo>
                  <a:lnTo>
                    <a:pt x="196723" y="14668"/>
                  </a:lnTo>
                  <a:lnTo>
                    <a:pt x="155448" y="32118"/>
                  </a:lnTo>
                  <a:lnTo>
                    <a:pt x="117754" y="55499"/>
                  </a:lnTo>
                  <a:lnTo>
                    <a:pt x="84239" y="84251"/>
                  </a:lnTo>
                  <a:lnTo>
                    <a:pt x="55486" y="117767"/>
                  </a:lnTo>
                  <a:lnTo>
                    <a:pt x="32105" y="155460"/>
                  </a:lnTo>
                  <a:lnTo>
                    <a:pt x="14655" y="196735"/>
                  </a:lnTo>
                  <a:lnTo>
                    <a:pt x="3759" y="240995"/>
                  </a:lnTo>
                  <a:lnTo>
                    <a:pt x="0" y="287655"/>
                  </a:lnTo>
                  <a:lnTo>
                    <a:pt x="3759" y="334327"/>
                  </a:lnTo>
                  <a:lnTo>
                    <a:pt x="14655" y="378587"/>
                  </a:lnTo>
                  <a:lnTo>
                    <a:pt x="32105" y="419862"/>
                  </a:lnTo>
                  <a:lnTo>
                    <a:pt x="55486" y="457555"/>
                  </a:lnTo>
                  <a:lnTo>
                    <a:pt x="74129" y="479298"/>
                  </a:lnTo>
                  <a:lnTo>
                    <a:pt x="71374" y="477266"/>
                  </a:lnTo>
                  <a:lnTo>
                    <a:pt x="77368" y="483082"/>
                  </a:lnTo>
                  <a:lnTo>
                    <a:pt x="84239" y="491070"/>
                  </a:lnTo>
                  <a:lnTo>
                    <a:pt x="96697" y="501764"/>
                  </a:lnTo>
                  <a:lnTo>
                    <a:pt x="105829" y="510590"/>
                  </a:lnTo>
                  <a:lnTo>
                    <a:pt x="111633" y="514591"/>
                  </a:lnTo>
                  <a:lnTo>
                    <a:pt x="117754" y="519823"/>
                  </a:lnTo>
                  <a:lnTo>
                    <a:pt x="133629" y="529678"/>
                  </a:lnTo>
                  <a:lnTo>
                    <a:pt x="145465" y="537794"/>
                  </a:lnTo>
                  <a:lnTo>
                    <a:pt x="150393" y="540080"/>
                  </a:lnTo>
                  <a:lnTo>
                    <a:pt x="155448" y="543204"/>
                  </a:lnTo>
                  <a:lnTo>
                    <a:pt x="175742" y="551789"/>
                  </a:lnTo>
                  <a:lnTo>
                    <a:pt x="189496" y="558139"/>
                  </a:lnTo>
                  <a:lnTo>
                    <a:pt x="192976" y="559079"/>
                  </a:lnTo>
                  <a:lnTo>
                    <a:pt x="196723" y="560654"/>
                  </a:lnTo>
                  <a:lnTo>
                    <a:pt x="223443" y="567245"/>
                  </a:lnTo>
                  <a:lnTo>
                    <a:pt x="237147" y="570903"/>
                  </a:lnTo>
                  <a:lnTo>
                    <a:pt x="239001" y="571068"/>
                  </a:lnTo>
                  <a:lnTo>
                    <a:pt x="240982" y="571550"/>
                  </a:lnTo>
                  <a:lnTo>
                    <a:pt x="287655" y="575310"/>
                  </a:lnTo>
                  <a:lnTo>
                    <a:pt x="334340" y="571550"/>
                  </a:lnTo>
                  <a:lnTo>
                    <a:pt x="378637" y="560654"/>
                  </a:lnTo>
                  <a:lnTo>
                    <a:pt x="419925" y="543204"/>
                  </a:lnTo>
                  <a:lnTo>
                    <a:pt x="457631" y="519823"/>
                  </a:lnTo>
                  <a:lnTo>
                    <a:pt x="491172" y="491070"/>
                  </a:lnTo>
                  <a:lnTo>
                    <a:pt x="519925" y="457555"/>
                  </a:lnTo>
                  <a:lnTo>
                    <a:pt x="543318" y="419862"/>
                  </a:lnTo>
                  <a:lnTo>
                    <a:pt x="560768" y="378587"/>
                  </a:lnTo>
                  <a:lnTo>
                    <a:pt x="571665" y="334327"/>
                  </a:lnTo>
                  <a:lnTo>
                    <a:pt x="575437" y="287655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603481" y="871601"/>
              <a:ext cx="434340" cy="434340"/>
            </a:xfrm>
            <a:custGeom>
              <a:avLst/>
              <a:gdLst/>
              <a:ahLst/>
              <a:cxnLst/>
              <a:rect l="l" t="t" r="r" b="b"/>
              <a:pathLst>
                <a:path w="434340" h="434340">
                  <a:moveTo>
                    <a:pt x="217043" y="0"/>
                  </a:moveTo>
                  <a:lnTo>
                    <a:pt x="167271" y="5738"/>
                  </a:lnTo>
                  <a:lnTo>
                    <a:pt x="121584" y="22082"/>
                  </a:lnTo>
                  <a:lnTo>
                    <a:pt x="81285" y="47726"/>
                  </a:lnTo>
                  <a:lnTo>
                    <a:pt x="47676" y="81362"/>
                  </a:lnTo>
                  <a:lnTo>
                    <a:pt x="22057" y="121686"/>
                  </a:lnTo>
                  <a:lnTo>
                    <a:pt x="5731" y="167391"/>
                  </a:lnTo>
                  <a:lnTo>
                    <a:pt x="0" y="217170"/>
                  </a:lnTo>
                  <a:lnTo>
                    <a:pt x="5731" y="266941"/>
                  </a:lnTo>
                  <a:lnTo>
                    <a:pt x="22057" y="312628"/>
                  </a:lnTo>
                  <a:lnTo>
                    <a:pt x="47676" y="352927"/>
                  </a:lnTo>
                  <a:lnTo>
                    <a:pt x="81285" y="386536"/>
                  </a:lnTo>
                  <a:lnTo>
                    <a:pt x="121584" y="412155"/>
                  </a:lnTo>
                  <a:lnTo>
                    <a:pt x="167271" y="428481"/>
                  </a:lnTo>
                  <a:lnTo>
                    <a:pt x="217043" y="434213"/>
                  </a:lnTo>
                  <a:lnTo>
                    <a:pt x="266861" y="428481"/>
                  </a:lnTo>
                  <a:lnTo>
                    <a:pt x="312581" y="412155"/>
                  </a:lnTo>
                  <a:lnTo>
                    <a:pt x="352903" y="386536"/>
                  </a:lnTo>
                  <a:lnTo>
                    <a:pt x="386526" y="352927"/>
                  </a:lnTo>
                  <a:lnTo>
                    <a:pt x="412152" y="312628"/>
                  </a:lnTo>
                  <a:lnTo>
                    <a:pt x="428481" y="266941"/>
                  </a:lnTo>
                  <a:lnTo>
                    <a:pt x="434213" y="217170"/>
                  </a:lnTo>
                  <a:lnTo>
                    <a:pt x="428481" y="167391"/>
                  </a:lnTo>
                  <a:lnTo>
                    <a:pt x="412152" y="121686"/>
                  </a:lnTo>
                  <a:lnTo>
                    <a:pt x="386526" y="81362"/>
                  </a:lnTo>
                  <a:lnTo>
                    <a:pt x="352903" y="47726"/>
                  </a:lnTo>
                  <a:lnTo>
                    <a:pt x="312581" y="22082"/>
                  </a:lnTo>
                  <a:lnTo>
                    <a:pt x="266861" y="5738"/>
                  </a:lnTo>
                  <a:lnTo>
                    <a:pt x="217043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654281" y="922527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40">
                  <a:moveTo>
                    <a:pt x="305943" y="0"/>
                  </a:moveTo>
                  <a:lnTo>
                    <a:pt x="327275" y="30255"/>
                  </a:lnTo>
                  <a:lnTo>
                    <a:pt x="343249" y="64023"/>
                  </a:lnTo>
                  <a:lnTo>
                    <a:pt x="353270" y="100673"/>
                  </a:lnTo>
                  <a:lnTo>
                    <a:pt x="356743" y="139573"/>
                  </a:lnTo>
                  <a:lnTo>
                    <a:pt x="351011" y="189351"/>
                  </a:lnTo>
                  <a:lnTo>
                    <a:pt x="334685" y="235056"/>
                  </a:lnTo>
                  <a:lnTo>
                    <a:pt x="309066" y="275380"/>
                  </a:lnTo>
                  <a:lnTo>
                    <a:pt x="275457" y="309016"/>
                  </a:lnTo>
                  <a:lnTo>
                    <a:pt x="235158" y="334660"/>
                  </a:lnTo>
                  <a:lnTo>
                    <a:pt x="189471" y="351004"/>
                  </a:lnTo>
                  <a:lnTo>
                    <a:pt x="139700" y="356743"/>
                  </a:lnTo>
                  <a:lnTo>
                    <a:pt x="100726" y="353250"/>
                  </a:lnTo>
                  <a:lnTo>
                    <a:pt x="64039" y="343185"/>
                  </a:lnTo>
                  <a:lnTo>
                    <a:pt x="30257" y="327167"/>
                  </a:lnTo>
                  <a:lnTo>
                    <a:pt x="0" y="305816"/>
                  </a:lnTo>
                  <a:lnTo>
                    <a:pt x="33422" y="337905"/>
                  </a:lnTo>
                  <a:lnTo>
                    <a:pt x="73072" y="362315"/>
                  </a:lnTo>
                  <a:lnTo>
                    <a:pt x="117746" y="377842"/>
                  </a:lnTo>
                  <a:lnTo>
                    <a:pt x="166243" y="383286"/>
                  </a:lnTo>
                  <a:lnTo>
                    <a:pt x="216061" y="377554"/>
                  </a:lnTo>
                  <a:lnTo>
                    <a:pt x="261781" y="361228"/>
                  </a:lnTo>
                  <a:lnTo>
                    <a:pt x="302103" y="335609"/>
                  </a:lnTo>
                  <a:lnTo>
                    <a:pt x="335726" y="302000"/>
                  </a:lnTo>
                  <a:lnTo>
                    <a:pt x="361352" y="261701"/>
                  </a:lnTo>
                  <a:lnTo>
                    <a:pt x="377681" y="216014"/>
                  </a:lnTo>
                  <a:lnTo>
                    <a:pt x="383413" y="166243"/>
                  </a:lnTo>
                  <a:lnTo>
                    <a:pt x="377969" y="117675"/>
                  </a:lnTo>
                  <a:lnTo>
                    <a:pt x="362442" y="72977"/>
                  </a:lnTo>
                  <a:lnTo>
                    <a:pt x="338032" y="33351"/>
                  </a:lnTo>
                  <a:lnTo>
                    <a:pt x="305943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674094" y="942212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292989" y="146558"/>
                  </a:moveTo>
                  <a:lnTo>
                    <a:pt x="288950" y="112268"/>
                  </a:lnTo>
                  <a:lnTo>
                    <a:pt x="286270" y="104978"/>
                  </a:lnTo>
                  <a:lnTo>
                    <a:pt x="285521" y="100253"/>
                  </a:lnTo>
                  <a:lnTo>
                    <a:pt x="282232" y="93903"/>
                  </a:lnTo>
                  <a:lnTo>
                    <a:pt x="277469" y="80860"/>
                  </a:lnTo>
                  <a:lnTo>
                    <a:pt x="267931" y="66243"/>
                  </a:lnTo>
                  <a:lnTo>
                    <a:pt x="264731" y="60032"/>
                  </a:lnTo>
                  <a:lnTo>
                    <a:pt x="262318" y="57632"/>
                  </a:lnTo>
                  <a:lnTo>
                    <a:pt x="259499" y="53289"/>
                  </a:lnTo>
                  <a:lnTo>
                    <a:pt x="235966" y="30480"/>
                  </a:lnTo>
                  <a:lnTo>
                    <a:pt x="237375" y="32664"/>
                  </a:lnTo>
                  <a:lnTo>
                    <a:pt x="233019" y="28295"/>
                  </a:lnTo>
                  <a:lnTo>
                    <a:pt x="192786" y="7480"/>
                  </a:lnTo>
                  <a:lnTo>
                    <a:pt x="146431" y="0"/>
                  </a:lnTo>
                  <a:lnTo>
                    <a:pt x="100126" y="7480"/>
                  </a:lnTo>
                  <a:lnTo>
                    <a:pt x="59931" y="28295"/>
                  </a:lnTo>
                  <a:lnTo>
                    <a:pt x="28244" y="60032"/>
                  </a:lnTo>
                  <a:lnTo>
                    <a:pt x="7454" y="100253"/>
                  </a:lnTo>
                  <a:lnTo>
                    <a:pt x="0" y="146558"/>
                  </a:lnTo>
                  <a:lnTo>
                    <a:pt x="7454" y="192874"/>
                  </a:lnTo>
                  <a:lnTo>
                    <a:pt x="28244" y="233095"/>
                  </a:lnTo>
                  <a:lnTo>
                    <a:pt x="32499" y="237375"/>
                  </a:lnTo>
                  <a:lnTo>
                    <a:pt x="30353" y="235966"/>
                  </a:lnTo>
                  <a:lnTo>
                    <a:pt x="53149" y="259588"/>
                  </a:lnTo>
                  <a:lnTo>
                    <a:pt x="57581" y="262496"/>
                  </a:lnTo>
                  <a:lnTo>
                    <a:pt x="59931" y="264833"/>
                  </a:lnTo>
                  <a:lnTo>
                    <a:pt x="65951" y="267957"/>
                  </a:lnTo>
                  <a:lnTo>
                    <a:pt x="80721" y="277596"/>
                  </a:lnTo>
                  <a:lnTo>
                    <a:pt x="93865" y="282409"/>
                  </a:lnTo>
                  <a:lnTo>
                    <a:pt x="100126" y="285648"/>
                  </a:lnTo>
                  <a:lnTo>
                    <a:pt x="104762" y="286397"/>
                  </a:lnTo>
                  <a:lnTo>
                    <a:pt x="112128" y="289090"/>
                  </a:lnTo>
                  <a:lnTo>
                    <a:pt x="192786" y="285648"/>
                  </a:lnTo>
                  <a:lnTo>
                    <a:pt x="233019" y="264833"/>
                  </a:lnTo>
                  <a:lnTo>
                    <a:pt x="264731" y="233095"/>
                  </a:lnTo>
                  <a:lnTo>
                    <a:pt x="285521" y="192874"/>
                  </a:lnTo>
                  <a:lnTo>
                    <a:pt x="292989" y="146558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45975" y="1014222"/>
              <a:ext cx="346837" cy="2152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970765" y="716661"/>
              <a:ext cx="221995" cy="22288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798807" y="764667"/>
              <a:ext cx="347345" cy="347345"/>
            </a:xfrm>
            <a:custGeom>
              <a:avLst/>
              <a:gdLst/>
              <a:ahLst/>
              <a:cxnLst/>
              <a:rect l="l" t="t" r="r" b="b"/>
              <a:pathLst>
                <a:path w="347345" h="347344">
                  <a:moveTo>
                    <a:pt x="321246" y="0"/>
                  </a:moveTo>
                  <a:lnTo>
                    <a:pt x="311487" y="1904"/>
                  </a:lnTo>
                  <a:lnTo>
                    <a:pt x="302895" y="7619"/>
                  </a:lnTo>
                  <a:lnTo>
                    <a:pt x="2540" y="307974"/>
                  </a:lnTo>
                  <a:lnTo>
                    <a:pt x="0" y="314578"/>
                  </a:lnTo>
                  <a:lnTo>
                    <a:pt x="0" y="327913"/>
                  </a:lnTo>
                  <a:lnTo>
                    <a:pt x="2540" y="334517"/>
                  </a:lnTo>
                  <a:lnTo>
                    <a:pt x="9525" y="341375"/>
                  </a:lnTo>
                  <a:lnTo>
                    <a:pt x="17962" y="345973"/>
                  </a:lnTo>
                  <a:lnTo>
                    <a:pt x="27209" y="347202"/>
                  </a:lnTo>
                  <a:lnTo>
                    <a:pt x="36314" y="345072"/>
                  </a:lnTo>
                  <a:lnTo>
                    <a:pt x="44323" y="339597"/>
                  </a:lnTo>
                  <a:lnTo>
                    <a:pt x="344677" y="39242"/>
                  </a:lnTo>
                  <a:lnTo>
                    <a:pt x="347218" y="32638"/>
                  </a:lnTo>
                  <a:lnTo>
                    <a:pt x="347218" y="25907"/>
                  </a:lnTo>
                  <a:lnTo>
                    <a:pt x="347218" y="20065"/>
                  </a:lnTo>
                  <a:lnTo>
                    <a:pt x="345313" y="14350"/>
                  </a:lnTo>
                  <a:lnTo>
                    <a:pt x="339598" y="7619"/>
                  </a:lnTo>
                  <a:lnTo>
                    <a:pt x="331005" y="1904"/>
                  </a:lnTo>
                  <a:lnTo>
                    <a:pt x="321246" y="0"/>
                  </a:lnTo>
                  <a:close/>
                </a:path>
              </a:pathLst>
            </a:custGeom>
            <a:solidFill>
              <a:srgbClr val="918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808332" y="774192"/>
              <a:ext cx="337820" cy="337820"/>
            </a:xfrm>
            <a:custGeom>
              <a:avLst/>
              <a:gdLst/>
              <a:ahLst/>
              <a:cxnLst/>
              <a:rect l="l" t="t" r="r" b="b"/>
              <a:pathLst>
                <a:path w="337820" h="337819">
                  <a:moveTo>
                    <a:pt x="331850" y="0"/>
                  </a:moveTo>
                  <a:lnTo>
                    <a:pt x="0" y="331850"/>
                  </a:lnTo>
                  <a:lnTo>
                    <a:pt x="8437" y="336448"/>
                  </a:lnTo>
                  <a:lnTo>
                    <a:pt x="17684" y="337677"/>
                  </a:lnTo>
                  <a:lnTo>
                    <a:pt x="26789" y="335547"/>
                  </a:lnTo>
                  <a:lnTo>
                    <a:pt x="34798" y="330073"/>
                  </a:lnTo>
                  <a:lnTo>
                    <a:pt x="335152" y="29718"/>
                  </a:lnTo>
                  <a:lnTo>
                    <a:pt x="337693" y="23113"/>
                  </a:lnTo>
                  <a:lnTo>
                    <a:pt x="337693" y="16383"/>
                  </a:lnTo>
                  <a:lnTo>
                    <a:pt x="337693" y="10541"/>
                  </a:lnTo>
                  <a:lnTo>
                    <a:pt x="335788" y="4825"/>
                  </a:lnTo>
                  <a:lnTo>
                    <a:pt x="331850" y="0"/>
                  </a:lnTo>
                  <a:close/>
                </a:path>
              </a:pathLst>
            </a:custGeom>
            <a:solidFill>
              <a:srgbClr val="796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972681" y="1364081"/>
            <a:ext cx="5067300" cy="9709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600" b="1" spc="-30" dirty="0">
                <a:solidFill>
                  <a:srgbClr val="A9E4FC"/>
                </a:solidFill>
                <a:latin typeface="Arial"/>
                <a:cs typeface="Arial"/>
              </a:rPr>
              <a:t>Pembangunan</a:t>
            </a:r>
            <a:r>
              <a:rPr sz="16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A9E4FC"/>
                </a:solidFill>
                <a:latin typeface="Arial"/>
                <a:cs typeface="Arial"/>
              </a:rPr>
              <a:t>dan</a:t>
            </a:r>
            <a:r>
              <a:rPr sz="1600" b="1" spc="-4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A9E4FC"/>
                </a:solidFill>
                <a:latin typeface="Arial"/>
                <a:cs typeface="Arial"/>
              </a:rPr>
              <a:t>Penyelenggaraan</a:t>
            </a:r>
            <a:r>
              <a:rPr sz="1600" b="1" spc="-3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A9E4FC"/>
                </a:solidFill>
                <a:latin typeface="Arial"/>
                <a:cs typeface="Arial"/>
              </a:rPr>
              <a:t>Sekolah</a:t>
            </a:r>
            <a:r>
              <a:rPr sz="16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Unggul</a:t>
            </a:r>
            <a:endParaRPr sz="1600">
              <a:latin typeface="Arial"/>
              <a:cs typeface="Arial"/>
            </a:endParaRPr>
          </a:p>
          <a:p>
            <a:pPr marL="947419">
              <a:lnSpc>
                <a:spcPct val="100000"/>
              </a:lnSpc>
              <a:spcBef>
                <a:spcPts val="4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SMA Unggul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Garuda</a:t>
            </a:r>
            <a:endParaRPr sz="1400">
              <a:latin typeface="Arial"/>
              <a:cs typeface="Arial"/>
            </a:endParaRPr>
          </a:p>
          <a:p>
            <a:pPr marL="947419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SMA Unggul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Transformasi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Terbina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015730" y="3414521"/>
            <a:ext cx="2711450" cy="701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satuan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formal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non-formal</a:t>
            </a:r>
            <a:endParaRPr sz="1200">
              <a:latin typeface="Arial"/>
              <a:cs typeface="Arial"/>
            </a:endParaRPr>
          </a:p>
          <a:p>
            <a:pPr marL="13335" marR="5080">
              <a:lnSpc>
                <a:spcPct val="100000"/>
              </a:lnSpc>
              <a:spcBef>
                <a:spcPts val="1005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madrasah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satuan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umum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bercirikan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agama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72681" y="2447241"/>
            <a:ext cx="4053840" cy="8661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Revitalisasi</a:t>
            </a:r>
            <a:r>
              <a:rPr sz="16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A9E4FC"/>
                </a:solidFill>
                <a:latin typeface="Arial"/>
                <a:cs typeface="Arial"/>
              </a:rPr>
              <a:t>Sekolah</a:t>
            </a:r>
            <a:r>
              <a:rPr sz="1600" b="1" spc="-6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A9E4FC"/>
                </a:solidFill>
                <a:latin typeface="Arial"/>
                <a:cs typeface="Arial"/>
              </a:rPr>
              <a:t>dan</a:t>
            </a:r>
            <a:r>
              <a:rPr sz="16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Madrasah</a:t>
            </a:r>
            <a:endParaRPr sz="1600">
              <a:latin typeface="Arial"/>
              <a:cs typeface="Arial"/>
            </a:endParaRPr>
          </a:p>
          <a:p>
            <a:pPr marL="947419" marR="5080">
              <a:lnSpc>
                <a:spcPct val="100000"/>
              </a:lnSpc>
              <a:spcBef>
                <a:spcPts val="6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Memperbaiki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ruang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kelas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sarpras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agar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memenuhi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standar: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49565" y="3297783"/>
            <a:ext cx="895985" cy="79121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49,00%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00" b="1" spc="40" dirty="0">
                <a:solidFill>
                  <a:srgbClr val="A9E4FC"/>
                </a:solidFill>
                <a:latin typeface="Arial"/>
                <a:cs typeface="Arial"/>
              </a:rPr>
              <a:t>62,04</a:t>
            </a:r>
            <a:r>
              <a:rPr sz="2000" b="1" spc="40" dirty="0">
                <a:solidFill>
                  <a:srgbClr val="A9E4FC"/>
                </a:solidFill>
                <a:latin typeface="Calibri"/>
                <a:cs typeface="Calibri"/>
              </a:rPr>
              <a:t>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977828" y="3056795"/>
            <a:ext cx="694690" cy="731520"/>
          </a:xfrm>
          <a:custGeom>
            <a:avLst/>
            <a:gdLst/>
            <a:ahLst/>
            <a:cxnLst/>
            <a:rect l="l" t="t" r="r" b="b"/>
            <a:pathLst>
              <a:path w="694690" h="731520">
                <a:moveTo>
                  <a:pt x="156935" y="576536"/>
                </a:moveTo>
                <a:lnTo>
                  <a:pt x="156725" y="577526"/>
                </a:lnTo>
                <a:lnTo>
                  <a:pt x="156614" y="724684"/>
                </a:lnTo>
                <a:lnTo>
                  <a:pt x="163014" y="731091"/>
                </a:lnTo>
                <a:lnTo>
                  <a:pt x="223741" y="731091"/>
                </a:lnTo>
                <a:lnTo>
                  <a:pt x="230151" y="724684"/>
                </a:lnTo>
                <a:lnTo>
                  <a:pt x="230055" y="577873"/>
                </a:lnTo>
                <a:lnTo>
                  <a:pt x="156935" y="576536"/>
                </a:lnTo>
                <a:close/>
              </a:path>
              <a:path w="694690" h="731520">
                <a:moveTo>
                  <a:pt x="137832" y="429740"/>
                </a:moveTo>
                <a:lnTo>
                  <a:pt x="132546" y="431052"/>
                </a:lnTo>
                <a:lnTo>
                  <a:pt x="119558" y="437725"/>
                </a:lnTo>
                <a:lnTo>
                  <a:pt x="113166" y="442714"/>
                </a:lnTo>
                <a:lnTo>
                  <a:pt x="107066" y="448025"/>
                </a:lnTo>
                <a:lnTo>
                  <a:pt x="107067" y="727917"/>
                </a:lnTo>
                <a:lnTo>
                  <a:pt x="134490" y="727917"/>
                </a:lnTo>
                <a:lnTo>
                  <a:pt x="133497" y="724684"/>
                </a:lnTo>
                <a:lnTo>
                  <a:pt x="133412" y="724408"/>
                </a:lnTo>
                <a:lnTo>
                  <a:pt x="132843" y="720683"/>
                </a:lnTo>
                <a:lnTo>
                  <a:pt x="132843" y="579581"/>
                </a:lnTo>
                <a:lnTo>
                  <a:pt x="150559" y="547457"/>
                </a:lnTo>
                <a:lnTo>
                  <a:pt x="150559" y="436660"/>
                </a:lnTo>
                <a:lnTo>
                  <a:pt x="150301" y="434663"/>
                </a:lnTo>
                <a:lnTo>
                  <a:pt x="150237" y="434172"/>
                </a:lnTo>
                <a:lnTo>
                  <a:pt x="147353" y="430793"/>
                </a:lnTo>
                <a:lnTo>
                  <a:pt x="145025" y="430322"/>
                </a:lnTo>
                <a:lnTo>
                  <a:pt x="137832" y="429740"/>
                </a:lnTo>
                <a:close/>
              </a:path>
              <a:path w="694690" h="731520">
                <a:moveTo>
                  <a:pt x="235712" y="462311"/>
                </a:moveTo>
                <a:lnTo>
                  <a:pt x="235713" y="547160"/>
                </a:lnTo>
                <a:lnTo>
                  <a:pt x="243160" y="553126"/>
                </a:lnTo>
                <a:lnTo>
                  <a:pt x="248909" y="560748"/>
                </a:lnTo>
                <a:lnTo>
                  <a:pt x="252613" y="569681"/>
                </a:lnTo>
                <a:lnTo>
                  <a:pt x="253924" y="579581"/>
                </a:lnTo>
                <a:lnTo>
                  <a:pt x="253924" y="720683"/>
                </a:lnTo>
                <a:lnTo>
                  <a:pt x="253343" y="724408"/>
                </a:lnTo>
                <a:lnTo>
                  <a:pt x="252265" y="727917"/>
                </a:lnTo>
                <a:lnTo>
                  <a:pt x="465557" y="727917"/>
                </a:lnTo>
                <a:lnTo>
                  <a:pt x="463267" y="722858"/>
                </a:lnTo>
                <a:lnTo>
                  <a:pt x="462004" y="717244"/>
                </a:lnTo>
                <a:lnTo>
                  <a:pt x="462004" y="629933"/>
                </a:lnTo>
                <a:lnTo>
                  <a:pt x="463137" y="620768"/>
                </a:lnTo>
                <a:lnTo>
                  <a:pt x="463229" y="620025"/>
                </a:lnTo>
                <a:lnTo>
                  <a:pt x="466704" y="611012"/>
                </a:lnTo>
                <a:lnTo>
                  <a:pt x="472131" y="603194"/>
                </a:lnTo>
                <a:lnTo>
                  <a:pt x="479213" y="596876"/>
                </a:lnTo>
                <a:lnTo>
                  <a:pt x="479213" y="566100"/>
                </a:lnTo>
                <a:lnTo>
                  <a:pt x="504048" y="532131"/>
                </a:lnTo>
                <a:lnTo>
                  <a:pt x="582330" y="507199"/>
                </a:lnTo>
                <a:lnTo>
                  <a:pt x="582330" y="466483"/>
                </a:lnTo>
                <a:lnTo>
                  <a:pt x="245543" y="466483"/>
                </a:lnTo>
                <a:lnTo>
                  <a:pt x="240256" y="464960"/>
                </a:lnTo>
                <a:lnTo>
                  <a:pt x="235712" y="462311"/>
                </a:lnTo>
                <a:close/>
              </a:path>
              <a:path w="694690" h="731520">
                <a:moveTo>
                  <a:pt x="536547" y="613353"/>
                </a:moveTo>
                <a:lnTo>
                  <a:pt x="493203" y="613353"/>
                </a:lnTo>
                <a:lnTo>
                  <a:pt x="485774" y="620768"/>
                </a:lnTo>
                <a:lnTo>
                  <a:pt x="485775" y="720492"/>
                </a:lnTo>
                <a:lnTo>
                  <a:pt x="493203" y="727917"/>
                </a:lnTo>
                <a:lnTo>
                  <a:pt x="536547" y="727917"/>
                </a:lnTo>
                <a:lnTo>
                  <a:pt x="543963" y="720492"/>
                </a:lnTo>
                <a:lnTo>
                  <a:pt x="543963" y="620768"/>
                </a:lnTo>
                <a:lnTo>
                  <a:pt x="536547" y="613353"/>
                </a:lnTo>
                <a:close/>
              </a:path>
              <a:path w="694690" h="731520">
                <a:moveTo>
                  <a:pt x="582330" y="582033"/>
                </a:moveTo>
                <a:lnTo>
                  <a:pt x="550525" y="592159"/>
                </a:lnTo>
                <a:lnTo>
                  <a:pt x="550525" y="596876"/>
                </a:lnTo>
                <a:lnTo>
                  <a:pt x="557606" y="603194"/>
                </a:lnTo>
                <a:lnTo>
                  <a:pt x="563034" y="611012"/>
                </a:lnTo>
                <a:lnTo>
                  <a:pt x="566509" y="620025"/>
                </a:lnTo>
                <a:lnTo>
                  <a:pt x="567734" y="629933"/>
                </a:lnTo>
                <a:lnTo>
                  <a:pt x="567734" y="717244"/>
                </a:lnTo>
                <a:lnTo>
                  <a:pt x="566471" y="722858"/>
                </a:lnTo>
                <a:lnTo>
                  <a:pt x="564180" y="727917"/>
                </a:lnTo>
                <a:lnTo>
                  <a:pt x="582330" y="727917"/>
                </a:lnTo>
                <a:lnTo>
                  <a:pt x="582330" y="582033"/>
                </a:lnTo>
                <a:close/>
              </a:path>
              <a:path w="694690" h="731520">
                <a:moveTo>
                  <a:pt x="694547" y="417918"/>
                </a:moveTo>
                <a:lnTo>
                  <a:pt x="670776" y="417918"/>
                </a:lnTo>
                <a:lnTo>
                  <a:pt x="670776" y="503968"/>
                </a:lnTo>
                <a:lnTo>
                  <a:pt x="506326" y="556345"/>
                </a:lnTo>
                <a:lnTo>
                  <a:pt x="503113" y="560748"/>
                </a:lnTo>
                <a:lnTo>
                  <a:pt x="502983" y="560998"/>
                </a:lnTo>
                <a:lnTo>
                  <a:pt x="502983" y="590327"/>
                </a:lnTo>
                <a:lnTo>
                  <a:pt x="508307" y="595650"/>
                </a:lnTo>
                <a:lnTo>
                  <a:pt x="521430" y="595650"/>
                </a:lnTo>
                <a:lnTo>
                  <a:pt x="526754" y="590327"/>
                </a:lnTo>
                <a:lnTo>
                  <a:pt x="526754" y="574791"/>
                </a:lnTo>
                <a:lnTo>
                  <a:pt x="691204" y="522413"/>
                </a:lnTo>
                <a:lnTo>
                  <a:pt x="694547" y="517833"/>
                </a:lnTo>
                <a:lnTo>
                  <a:pt x="694547" y="417918"/>
                </a:lnTo>
                <a:close/>
              </a:path>
              <a:path w="694690" h="731520">
                <a:moveTo>
                  <a:pt x="291326" y="406489"/>
                </a:moveTo>
                <a:lnTo>
                  <a:pt x="136797" y="406489"/>
                </a:lnTo>
                <a:lnTo>
                  <a:pt x="155375" y="408915"/>
                </a:lnTo>
                <a:lnTo>
                  <a:pt x="169023" y="419915"/>
                </a:lnTo>
                <a:lnTo>
                  <a:pt x="174330" y="439656"/>
                </a:lnTo>
                <a:lnTo>
                  <a:pt x="174330" y="553125"/>
                </a:lnTo>
                <a:lnTo>
                  <a:pt x="176328" y="553125"/>
                </a:lnTo>
                <a:lnTo>
                  <a:pt x="211942" y="553770"/>
                </a:lnTo>
                <a:lnTo>
                  <a:pt x="211942" y="426860"/>
                </a:lnTo>
                <a:lnTo>
                  <a:pt x="212332" y="426441"/>
                </a:lnTo>
                <a:lnTo>
                  <a:pt x="219184" y="419589"/>
                </a:lnTo>
                <a:lnTo>
                  <a:pt x="291326" y="419589"/>
                </a:lnTo>
                <a:lnTo>
                  <a:pt x="291326" y="406489"/>
                </a:lnTo>
                <a:close/>
              </a:path>
              <a:path w="694690" h="731520">
                <a:moveTo>
                  <a:pt x="582330" y="319650"/>
                </a:moveTo>
                <a:lnTo>
                  <a:pt x="284294" y="319650"/>
                </a:lnTo>
                <a:lnTo>
                  <a:pt x="296257" y="322077"/>
                </a:lnTo>
                <a:lnTo>
                  <a:pt x="306051" y="328690"/>
                </a:lnTo>
                <a:lnTo>
                  <a:pt x="312667" y="338482"/>
                </a:lnTo>
                <a:lnTo>
                  <a:pt x="315096" y="350450"/>
                </a:lnTo>
                <a:lnTo>
                  <a:pt x="315096" y="435670"/>
                </a:lnTo>
                <a:lnTo>
                  <a:pt x="312671" y="447638"/>
                </a:lnTo>
                <a:lnTo>
                  <a:pt x="306062" y="457432"/>
                </a:lnTo>
                <a:lnTo>
                  <a:pt x="296273" y="464048"/>
                </a:lnTo>
                <a:lnTo>
                  <a:pt x="284306" y="466483"/>
                </a:lnTo>
                <a:lnTo>
                  <a:pt x="582330" y="466483"/>
                </a:lnTo>
                <a:lnTo>
                  <a:pt x="582330" y="464452"/>
                </a:lnTo>
                <a:lnTo>
                  <a:pt x="406700" y="464452"/>
                </a:lnTo>
                <a:lnTo>
                  <a:pt x="387713" y="460619"/>
                </a:lnTo>
                <a:lnTo>
                  <a:pt x="372208" y="450166"/>
                </a:lnTo>
                <a:lnTo>
                  <a:pt x="361754" y="434663"/>
                </a:lnTo>
                <a:lnTo>
                  <a:pt x="357921" y="415677"/>
                </a:lnTo>
                <a:lnTo>
                  <a:pt x="357921" y="396402"/>
                </a:lnTo>
                <a:lnTo>
                  <a:pt x="361639" y="377980"/>
                </a:lnTo>
                <a:lnTo>
                  <a:pt x="361754" y="377410"/>
                </a:lnTo>
                <a:lnTo>
                  <a:pt x="372208" y="361902"/>
                </a:lnTo>
                <a:lnTo>
                  <a:pt x="387713" y="351448"/>
                </a:lnTo>
                <a:lnTo>
                  <a:pt x="406700" y="347615"/>
                </a:lnTo>
                <a:lnTo>
                  <a:pt x="582330" y="347615"/>
                </a:lnTo>
                <a:lnTo>
                  <a:pt x="582330" y="319650"/>
                </a:lnTo>
                <a:close/>
              </a:path>
              <a:path w="694690" h="731520">
                <a:moveTo>
                  <a:pt x="210617" y="342354"/>
                </a:moveTo>
                <a:lnTo>
                  <a:pt x="201220" y="343418"/>
                </a:lnTo>
                <a:lnTo>
                  <a:pt x="155375" y="343418"/>
                </a:lnTo>
                <a:lnTo>
                  <a:pt x="121209" y="352200"/>
                </a:lnTo>
                <a:lnTo>
                  <a:pt x="96802" y="375110"/>
                </a:lnTo>
                <a:lnTo>
                  <a:pt x="82157" y="406998"/>
                </a:lnTo>
                <a:lnTo>
                  <a:pt x="77275" y="442714"/>
                </a:lnTo>
                <a:lnTo>
                  <a:pt x="86742" y="434395"/>
                </a:lnTo>
                <a:lnTo>
                  <a:pt x="95949" y="426441"/>
                </a:lnTo>
                <a:lnTo>
                  <a:pt x="105675" y="419063"/>
                </a:lnTo>
                <a:lnTo>
                  <a:pt x="116698" y="412471"/>
                </a:lnTo>
                <a:lnTo>
                  <a:pt x="136797" y="406489"/>
                </a:lnTo>
                <a:lnTo>
                  <a:pt x="291326" y="406489"/>
                </a:lnTo>
                <a:lnTo>
                  <a:pt x="291326" y="366531"/>
                </a:lnTo>
                <a:lnTo>
                  <a:pt x="218479" y="366531"/>
                </a:lnTo>
                <a:lnTo>
                  <a:pt x="211521" y="359066"/>
                </a:lnTo>
                <a:lnTo>
                  <a:pt x="210675" y="343418"/>
                </a:lnTo>
                <a:lnTo>
                  <a:pt x="210617" y="342354"/>
                </a:lnTo>
                <a:close/>
              </a:path>
              <a:path w="694690" h="731520">
                <a:moveTo>
                  <a:pt x="291326" y="419589"/>
                </a:moveTo>
                <a:lnTo>
                  <a:pt x="236889" y="419589"/>
                </a:lnTo>
                <a:lnTo>
                  <a:pt x="243741" y="426441"/>
                </a:lnTo>
                <a:lnTo>
                  <a:pt x="244131" y="426860"/>
                </a:lnTo>
                <a:lnTo>
                  <a:pt x="244230" y="439656"/>
                </a:lnTo>
                <a:lnTo>
                  <a:pt x="247288" y="442714"/>
                </a:lnTo>
                <a:lnTo>
                  <a:pt x="288169" y="442714"/>
                </a:lnTo>
                <a:lnTo>
                  <a:pt x="291215" y="439656"/>
                </a:lnTo>
                <a:lnTo>
                  <a:pt x="291326" y="419589"/>
                </a:lnTo>
                <a:close/>
              </a:path>
              <a:path w="694690" h="731520">
                <a:moveTo>
                  <a:pt x="623037" y="371384"/>
                </a:moveTo>
                <a:lnTo>
                  <a:pt x="406700" y="371384"/>
                </a:lnTo>
                <a:lnTo>
                  <a:pt x="381691" y="396402"/>
                </a:lnTo>
                <a:lnTo>
                  <a:pt x="381691" y="415677"/>
                </a:lnTo>
                <a:lnTo>
                  <a:pt x="623037" y="440684"/>
                </a:lnTo>
                <a:lnTo>
                  <a:pt x="632274" y="438922"/>
                </a:lnTo>
                <a:lnTo>
                  <a:pt x="639823" y="434172"/>
                </a:lnTo>
                <a:lnTo>
                  <a:pt x="640509" y="433357"/>
                </a:lnTo>
                <a:lnTo>
                  <a:pt x="645409" y="426860"/>
                </a:lnTo>
                <a:lnTo>
                  <a:pt x="648046" y="417918"/>
                </a:lnTo>
                <a:lnTo>
                  <a:pt x="694547" y="417918"/>
                </a:lnTo>
                <a:lnTo>
                  <a:pt x="694547" y="399473"/>
                </a:lnTo>
                <a:lnTo>
                  <a:pt x="689223" y="394150"/>
                </a:lnTo>
                <a:lnTo>
                  <a:pt x="647947" y="394150"/>
                </a:lnTo>
                <a:lnTo>
                  <a:pt x="645409" y="385208"/>
                </a:lnTo>
                <a:lnTo>
                  <a:pt x="639958" y="377980"/>
                </a:lnTo>
                <a:lnTo>
                  <a:pt x="632274" y="373146"/>
                </a:lnTo>
                <a:lnTo>
                  <a:pt x="623037" y="371384"/>
                </a:lnTo>
                <a:close/>
              </a:path>
              <a:path w="694690" h="731520">
                <a:moveTo>
                  <a:pt x="288169" y="343418"/>
                </a:moveTo>
                <a:lnTo>
                  <a:pt x="247288" y="343418"/>
                </a:lnTo>
                <a:lnTo>
                  <a:pt x="244131" y="346575"/>
                </a:lnTo>
                <a:lnTo>
                  <a:pt x="244131" y="359375"/>
                </a:lnTo>
                <a:lnTo>
                  <a:pt x="236381" y="366531"/>
                </a:lnTo>
                <a:lnTo>
                  <a:pt x="291326" y="366531"/>
                </a:lnTo>
                <a:lnTo>
                  <a:pt x="291326" y="346575"/>
                </a:lnTo>
                <a:lnTo>
                  <a:pt x="288169" y="343418"/>
                </a:lnTo>
                <a:close/>
              </a:path>
              <a:path w="694690" h="731520">
                <a:moveTo>
                  <a:pt x="344698" y="131036"/>
                </a:moveTo>
                <a:lnTo>
                  <a:pt x="118073" y="316270"/>
                </a:lnTo>
                <a:lnTo>
                  <a:pt x="112712" y="318597"/>
                </a:lnTo>
                <a:lnTo>
                  <a:pt x="107066" y="319377"/>
                </a:lnTo>
                <a:lnTo>
                  <a:pt x="107066" y="333032"/>
                </a:lnTo>
                <a:lnTo>
                  <a:pt x="117773" y="327379"/>
                </a:lnTo>
                <a:lnTo>
                  <a:pt x="129401" y="323175"/>
                </a:lnTo>
                <a:lnTo>
                  <a:pt x="141939" y="320553"/>
                </a:lnTo>
                <a:lnTo>
                  <a:pt x="155375" y="319650"/>
                </a:lnTo>
                <a:lnTo>
                  <a:pt x="582330" y="319650"/>
                </a:lnTo>
                <a:lnTo>
                  <a:pt x="582330" y="319378"/>
                </a:lnTo>
                <a:lnTo>
                  <a:pt x="576672" y="318598"/>
                </a:lnTo>
                <a:lnTo>
                  <a:pt x="571311" y="316270"/>
                </a:lnTo>
                <a:lnTo>
                  <a:pt x="344698" y="131036"/>
                </a:lnTo>
                <a:close/>
              </a:path>
              <a:path w="694690" h="731520">
                <a:moveTo>
                  <a:pt x="251163" y="319650"/>
                </a:moveTo>
                <a:lnTo>
                  <a:pt x="200131" y="319650"/>
                </a:lnTo>
                <a:lnTo>
                  <a:pt x="208921" y="319947"/>
                </a:lnTo>
                <a:lnTo>
                  <a:pt x="220063" y="323871"/>
                </a:lnTo>
                <a:lnTo>
                  <a:pt x="224557" y="326582"/>
                </a:lnTo>
                <a:lnTo>
                  <a:pt x="227900" y="330296"/>
                </a:lnTo>
                <a:lnTo>
                  <a:pt x="232620" y="325885"/>
                </a:lnTo>
                <a:lnTo>
                  <a:pt x="238181" y="322531"/>
                </a:lnTo>
                <a:lnTo>
                  <a:pt x="244417" y="320397"/>
                </a:lnTo>
                <a:lnTo>
                  <a:pt x="251163" y="319650"/>
                </a:lnTo>
                <a:close/>
              </a:path>
              <a:path w="694690" h="731520">
                <a:moveTo>
                  <a:pt x="344698" y="0"/>
                </a:moveTo>
                <a:lnTo>
                  <a:pt x="931" y="281001"/>
                </a:lnTo>
                <a:lnTo>
                  <a:pt x="0" y="284232"/>
                </a:lnTo>
                <a:lnTo>
                  <a:pt x="1961" y="290087"/>
                </a:lnTo>
                <a:lnTo>
                  <a:pt x="4799" y="292217"/>
                </a:lnTo>
                <a:lnTo>
                  <a:pt x="7737" y="292217"/>
                </a:lnTo>
                <a:lnTo>
                  <a:pt x="104318" y="295955"/>
                </a:lnTo>
                <a:lnTo>
                  <a:pt x="106101" y="295361"/>
                </a:lnTo>
                <a:lnTo>
                  <a:pt x="344698" y="100335"/>
                </a:lnTo>
                <a:lnTo>
                  <a:pt x="467441" y="100335"/>
                </a:lnTo>
                <a:lnTo>
                  <a:pt x="344698" y="0"/>
                </a:lnTo>
                <a:close/>
              </a:path>
              <a:path w="694690" h="731520">
                <a:moveTo>
                  <a:pt x="467441" y="100335"/>
                </a:moveTo>
                <a:lnTo>
                  <a:pt x="344698" y="100335"/>
                </a:lnTo>
                <a:lnTo>
                  <a:pt x="583296" y="295361"/>
                </a:lnTo>
                <a:lnTo>
                  <a:pt x="585066" y="295956"/>
                </a:lnTo>
                <a:lnTo>
                  <a:pt x="681863" y="292217"/>
                </a:lnTo>
                <a:lnTo>
                  <a:pt x="684593" y="292217"/>
                </a:lnTo>
                <a:lnTo>
                  <a:pt x="687428" y="290088"/>
                </a:lnTo>
                <a:lnTo>
                  <a:pt x="689384" y="284232"/>
                </a:lnTo>
                <a:lnTo>
                  <a:pt x="688456" y="281001"/>
                </a:lnTo>
                <a:lnTo>
                  <a:pt x="467441" y="100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69659" y="1743811"/>
            <a:ext cx="669290" cy="661670"/>
          </a:xfrm>
          <a:custGeom>
            <a:avLst/>
            <a:gdLst/>
            <a:ahLst/>
            <a:cxnLst/>
            <a:rect l="l" t="t" r="r" b="b"/>
            <a:pathLst>
              <a:path w="669290" h="661669">
                <a:moveTo>
                  <a:pt x="352717" y="609587"/>
                </a:moveTo>
                <a:lnTo>
                  <a:pt x="214807" y="609587"/>
                </a:lnTo>
                <a:lnTo>
                  <a:pt x="214807" y="661657"/>
                </a:lnTo>
                <a:lnTo>
                  <a:pt x="352717" y="661657"/>
                </a:lnTo>
                <a:lnTo>
                  <a:pt x="352717" y="609587"/>
                </a:lnTo>
                <a:close/>
              </a:path>
              <a:path w="669290" h="661669">
                <a:moveTo>
                  <a:pt x="441286" y="519925"/>
                </a:moveTo>
                <a:lnTo>
                  <a:pt x="303377" y="519925"/>
                </a:lnTo>
                <a:lnTo>
                  <a:pt x="303377" y="570369"/>
                </a:lnTo>
                <a:lnTo>
                  <a:pt x="441286" y="570369"/>
                </a:lnTo>
                <a:lnTo>
                  <a:pt x="441286" y="519925"/>
                </a:lnTo>
                <a:close/>
              </a:path>
              <a:path w="669290" h="661669">
                <a:moveTo>
                  <a:pt x="529844" y="609587"/>
                </a:moveTo>
                <a:lnTo>
                  <a:pt x="391934" y="609587"/>
                </a:lnTo>
                <a:lnTo>
                  <a:pt x="391934" y="661657"/>
                </a:lnTo>
                <a:lnTo>
                  <a:pt x="529844" y="661657"/>
                </a:lnTo>
                <a:lnTo>
                  <a:pt x="529844" y="609587"/>
                </a:lnTo>
                <a:close/>
              </a:path>
              <a:path w="669290" h="661669">
                <a:moveTo>
                  <a:pt x="529844" y="429260"/>
                </a:moveTo>
                <a:lnTo>
                  <a:pt x="391934" y="429260"/>
                </a:lnTo>
                <a:lnTo>
                  <a:pt x="391934" y="480707"/>
                </a:lnTo>
                <a:lnTo>
                  <a:pt x="529844" y="480707"/>
                </a:lnTo>
                <a:lnTo>
                  <a:pt x="529844" y="429260"/>
                </a:lnTo>
                <a:close/>
              </a:path>
              <a:path w="669290" h="661669">
                <a:moveTo>
                  <a:pt x="578205" y="299897"/>
                </a:moveTo>
                <a:lnTo>
                  <a:pt x="334530" y="116992"/>
                </a:lnTo>
                <a:lnTo>
                  <a:pt x="51295" y="325221"/>
                </a:lnTo>
                <a:lnTo>
                  <a:pt x="51295" y="661657"/>
                </a:lnTo>
                <a:lnTo>
                  <a:pt x="175590" y="661657"/>
                </a:lnTo>
                <a:lnTo>
                  <a:pt x="175590" y="570369"/>
                </a:lnTo>
                <a:lnTo>
                  <a:pt x="264160" y="570369"/>
                </a:lnTo>
                <a:lnTo>
                  <a:pt x="264160" y="480707"/>
                </a:lnTo>
                <a:lnTo>
                  <a:pt x="352717" y="480707"/>
                </a:lnTo>
                <a:lnTo>
                  <a:pt x="352717" y="390055"/>
                </a:lnTo>
                <a:lnTo>
                  <a:pt x="441286" y="390055"/>
                </a:lnTo>
                <a:lnTo>
                  <a:pt x="441286" y="299897"/>
                </a:lnTo>
                <a:lnTo>
                  <a:pt x="578205" y="299897"/>
                </a:lnTo>
                <a:close/>
              </a:path>
              <a:path w="669290" h="661669">
                <a:moveTo>
                  <a:pt x="593547" y="39801"/>
                </a:moveTo>
                <a:lnTo>
                  <a:pt x="529805" y="39801"/>
                </a:lnTo>
                <a:lnTo>
                  <a:pt x="529805" y="98475"/>
                </a:lnTo>
                <a:lnTo>
                  <a:pt x="593547" y="146672"/>
                </a:lnTo>
                <a:lnTo>
                  <a:pt x="593547" y="39801"/>
                </a:lnTo>
                <a:close/>
              </a:path>
              <a:path w="669290" h="661669">
                <a:moveTo>
                  <a:pt x="618007" y="609587"/>
                </a:moveTo>
                <a:lnTo>
                  <a:pt x="569061" y="609587"/>
                </a:lnTo>
                <a:lnTo>
                  <a:pt x="569061" y="661657"/>
                </a:lnTo>
                <a:lnTo>
                  <a:pt x="618007" y="661657"/>
                </a:lnTo>
                <a:lnTo>
                  <a:pt x="618007" y="609587"/>
                </a:lnTo>
                <a:close/>
              </a:path>
              <a:path w="669290" h="661669">
                <a:moveTo>
                  <a:pt x="618007" y="519925"/>
                </a:moveTo>
                <a:lnTo>
                  <a:pt x="480491" y="519925"/>
                </a:lnTo>
                <a:lnTo>
                  <a:pt x="480491" y="570369"/>
                </a:lnTo>
                <a:lnTo>
                  <a:pt x="618007" y="570369"/>
                </a:lnTo>
                <a:lnTo>
                  <a:pt x="618007" y="519925"/>
                </a:lnTo>
                <a:close/>
              </a:path>
              <a:path w="669290" h="661669">
                <a:moveTo>
                  <a:pt x="618007" y="429260"/>
                </a:moveTo>
                <a:lnTo>
                  <a:pt x="569061" y="429260"/>
                </a:lnTo>
                <a:lnTo>
                  <a:pt x="569061" y="480707"/>
                </a:lnTo>
                <a:lnTo>
                  <a:pt x="618007" y="480707"/>
                </a:lnTo>
                <a:lnTo>
                  <a:pt x="618007" y="429260"/>
                </a:lnTo>
                <a:close/>
              </a:path>
              <a:path w="669290" h="661669">
                <a:moveTo>
                  <a:pt x="618007" y="339102"/>
                </a:moveTo>
                <a:lnTo>
                  <a:pt x="480491" y="339102"/>
                </a:lnTo>
                <a:lnTo>
                  <a:pt x="480491" y="390055"/>
                </a:lnTo>
                <a:lnTo>
                  <a:pt x="618007" y="390055"/>
                </a:lnTo>
                <a:lnTo>
                  <a:pt x="618007" y="339102"/>
                </a:lnTo>
                <a:close/>
              </a:path>
              <a:path w="669290" h="661669">
                <a:moveTo>
                  <a:pt x="669290" y="253111"/>
                </a:moveTo>
                <a:lnTo>
                  <a:pt x="334568" y="0"/>
                </a:lnTo>
                <a:lnTo>
                  <a:pt x="0" y="249555"/>
                </a:lnTo>
                <a:lnTo>
                  <a:pt x="0" y="289979"/>
                </a:lnTo>
                <a:lnTo>
                  <a:pt x="33020" y="289979"/>
                </a:lnTo>
                <a:lnTo>
                  <a:pt x="334772" y="68135"/>
                </a:lnTo>
                <a:lnTo>
                  <a:pt x="630339" y="289979"/>
                </a:lnTo>
                <a:lnTo>
                  <a:pt x="669290" y="289979"/>
                </a:lnTo>
                <a:lnTo>
                  <a:pt x="669290" y="253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71627" y="897636"/>
            <a:ext cx="6504940" cy="4036060"/>
            <a:chOff x="71627" y="897636"/>
            <a:chExt cx="6504940" cy="4036060"/>
          </a:xfrm>
        </p:grpSpPr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627" y="897636"/>
              <a:ext cx="6504432" cy="403555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47256" y="972693"/>
              <a:ext cx="6358255" cy="3890010"/>
            </a:xfrm>
            <a:custGeom>
              <a:avLst/>
              <a:gdLst/>
              <a:ahLst/>
              <a:cxnLst/>
              <a:rect l="l" t="t" r="r" b="b"/>
              <a:pathLst>
                <a:path w="6358255" h="3890010">
                  <a:moveTo>
                    <a:pt x="6210871" y="0"/>
                  </a:moveTo>
                  <a:lnTo>
                    <a:pt x="147320" y="0"/>
                  </a:lnTo>
                  <a:lnTo>
                    <a:pt x="100753" y="7506"/>
                  </a:lnTo>
                  <a:lnTo>
                    <a:pt x="60311" y="28411"/>
                  </a:lnTo>
                  <a:lnTo>
                    <a:pt x="28422" y="60295"/>
                  </a:lnTo>
                  <a:lnTo>
                    <a:pt x="7509" y="100738"/>
                  </a:lnTo>
                  <a:lnTo>
                    <a:pt x="0" y="147320"/>
                  </a:lnTo>
                  <a:lnTo>
                    <a:pt x="0" y="3742690"/>
                  </a:lnTo>
                  <a:lnTo>
                    <a:pt x="7509" y="3789222"/>
                  </a:lnTo>
                  <a:lnTo>
                    <a:pt x="28422" y="3829659"/>
                  </a:lnTo>
                  <a:lnTo>
                    <a:pt x="60311" y="3861562"/>
                  </a:lnTo>
                  <a:lnTo>
                    <a:pt x="100753" y="3882491"/>
                  </a:lnTo>
                  <a:lnTo>
                    <a:pt x="147320" y="3890010"/>
                  </a:lnTo>
                  <a:lnTo>
                    <a:pt x="6210871" y="3890010"/>
                  </a:lnTo>
                  <a:lnTo>
                    <a:pt x="6257453" y="3882491"/>
                  </a:lnTo>
                  <a:lnTo>
                    <a:pt x="6297895" y="3861562"/>
                  </a:lnTo>
                  <a:lnTo>
                    <a:pt x="6329780" y="3829659"/>
                  </a:lnTo>
                  <a:lnTo>
                    <a:pt x="6350685" y="3789222"/>
                  </a:lnTo>
                  <a:lnTo>
                    <a:pt x="6358191" y="3742690"/>
                  </a:lnTo>
                  <a:lnTo>
                    <a:pt x="6358191" y="147320"/>
                  </a:lnTo>
                  <a:lnTo>
                    <a:pt x="6350685" y="100738"/>
                  </a:lnTo>
                  <a:lnTo>
                    <a:pt x="6329780" y="60295"/>
                  </a:lnTo>
                  <a:lnTo>
                    <a:pt x="6297895" y="28411"/>
                  </a:lnTo>
                  <a:lnTo>
                    <a:pt x="6257453" y="7506"/>
                  </a:lnTo>
                  <a:lnTo>
                    <a:pt x="62108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7256" y="972693"/>
              <a:ext cx="6358255" cy="3890010"/>
            </a:xfrm>
            <a:custGeom>
              <a:avLst/>
              <a:gdLst/>
              <a:ahLst/>
              <a:cxnLst/>
              <a:rect l="l" t="t" r="r" b="b"/>
              <a:pathLst>
                <a:path w="6358255" h="3890010">
                  <a:moveTo>
                    <a:pt x="0" y="147320"/>
                  </a:moveTo>
                  <a:lnTo>
                    <a:pt x="7509" y="100738"/>
                  </a:lnTo>
                  <a:lnTo>
                    <a:pt x="28422" y="60295"/>
                  </a:lnTo>
                  <a:lnTo>
                    <a:pt x="60311" y="28411"/>
                  </a:lnTo>
                  <a:lnTo>
                    <a:pt x="100753" y="7506"/>
                  </a:lnTo>
                  <a:lnTo>
                    <a:pt x="147320" y="0"/>
                  </a:lnTo>
                  <a:lnTo>
                    <a:pt x="6210871" y="0"/>
                  </a:lnTo>
                  <a:lnTo>
                    <a:pt x="6257453" y="7506"/>
                  </a:lnTo>
                  <a:lnTo>
                    <a:pt x="6297895" y="28411"/>
                  </a:lnTo>
                  <a:lnTo>
                    <a:pt x="6329780" y="60295"/>
                  </a:lnTo>
                  <a:lnTo>
                    <a:pt x="6350685" y="100738"/>
                  </a:lnTo>
                  <a:lnTo>
                    <a:pt x="6358191" y="147320"/>
                  </a:lnTo>
                  <a:lnTo>
                    <a:pt x="6358191" y="3742690"/>
                  </a:lnTo>
                  <a:lnTo>
                    <a:pt x="6350685" y="3789222"/>
                  </a:lnTo>
                  <a:lnTo>
                    <a:pt x="6329780" y="3829659"/>
                  </a:lnTo>
                  <a:lnTo>
                    <a:pt x="6297895" y="3861562"/>
                  </a:lnTo>
                  <a:lnTo>
                    <a:pt x="6257453" y="3882491"/>
                  </a:lnTo>
                  <a:lnTo>
                    <a:pt x="6210871" y="3890010"/>
                  </a:lnTo>
                  <a:lnTo>
                    <a:pt x="147320" y="3890010"/>
                  </a:lnTo>
                  <a:lnTo>
                    <a:pt x="100753" y="3882491"/>
                  </a:lnTo>
                  <a:lnTo>
                    <a:pt x="60311" y="3861562"/>
                  </a:lnTo>
                  <a:lnTo>
                    <a:pt x="28422" y="3829659"/>
                  </a:lnTo>
                  <a:lnTo>
                    <a:pt x="7509" y="3789222"/>
                  </a:lnTo>
                  <a:lnTo>
                    <a:pt x="0" y="3742690"/>
                  </a:lnTo>
                  <a:lnTo>
                    <a:pt x="0" y="147320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01879" y="2647162"/>
            <a:ext cx="6096000" cy="33020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275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325"/>
              </a:spcBef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Perbandingan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Nilai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PISA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Indonesia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ASEAN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(2022)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250683" y="3327653"/>
            <a:ext cx="737235" cy="1323975"/>
            <a:chOff x="1250683" y="3327653"/>
            <a:chExt cx="737235" cy="1323975"/>
          </a:xfrm>
        </p:grpSpPr>
        <p:sp>
          <p:nvSpPr>
            <p:cNvPr id="48" name="object 48"/>
            <p:cNvSpPr/>
            <p:nvPr/>
          </p:nvSpPr>
          <p:spPr>
            <a:xfrm>
              <a:off x="1253858" y="4346267"/>
              <a:ext cx="485140" cy="109855"/>
            </a:xfrm>
            <a:custGeom>
              <a:avLst/>
              <a:gdLst/>
              <a:ahLst/>
              <a:cxnLst/>
              <a:rect l="l" t="t" r="r" b="b"/>
              <a:pathLst>
                <a:path w="485139" h="109854">
                  <a:moveTo>
                    <a:pt x="485025" y="0"/>
                  </a:moveTo>
                  <a:lnTo>
                    <a:pt x="0" y="0"/>
                  </a:lnTo>
                  <a:lnTo>
                    <a:pt x="0" y="109781"/>
                  </a:lnTo>
                  <a:lnTo>
                    <a:pt x="485025" y="109781"/>
                  </a:lnTo>
                  <a:lnTo>
                    <a:pt x="48502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53858" y="3687645"/>
              <a:ext cx="624840" cy="109855"/>
            </a:xfrm>
            <a:custGeom>
              <a:avLst/>
              <a:gdLst/>
              <a:ahLst/>
              <a:cxnLst/>
              <a:rect l="l" t="t" r="r" b="b"/>
              <a:pathLst>
                <a:path w="624839" h="109854">
                  <a:moveTo>
                    <a:pt x="624776" y="0"/>
                  </a:moveTo>
                  <a:lnTo>
                    <a:pt x="0" y="0"/>
                  </a:lnTo>
                  <a:lnTo>
                    <a:pt x="0" y="109781"/>
                  </a:lnTo>
                  <a:lnTo>
                    <a:pt x="624776" y="109781"/>
                  </a:lnTo>
                  <a:lnTo>
                    <a:pt x="624776" y="0"/>
                  </a:lnTo>
                  <a:close/>
                </a:path>
              </a:pathLst>
            </a:custGeom>
            <a:solidFill>
              <a:srgbClr val="16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53858" y="3522926"/>
              <a:ext cx="643890" cy="109855"/>
            </a:xfrm>
            <a:custGeom>
              <a:avLst/>
              <a:gdLst/>
              <a:ahLst/>
              <a:cxnLst/>
              <a:rect l="l" t="t" r="r" b="b"/>
              <a:pathLst>
                <a:path w="643889" h="109854">
                  <a:moveTo>
                    <a:pt x="643305" y="0"/>
                  </a:moveTo>
                  <a:lnTo>
                    <a:pt x="0" y="0"/>
                  </a:lnTo>
                  <a:lnTo>
                    <a:pt x="0" y="109781"/>
                  </a:lnTo>
                  <a:lnTo>
                    <a:pt x="643305" y="109781"/>
                  </a:lnTo>
                  <a:lnTo>
                    <a:pt x="643305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53858" y="3358895"/>
              <a:ext cx="734060" cy="1262380"/>
            </a:xfrm>
            <a:custGeom>
              <a:avLst/>
              <a:gdLst/>
              <a:ahLst/>
              <a:cxnLst/>
              <a:rect l="l" t="t" r="r" b="b"/>
              <a:pathLst>
                <a:path w="734060" h="1262379">
                  <a:moveTo>
                    <a:pt x="468261" y="1152144"/>
                  </a:moveTo>
                  <a:lnTo>
                    <a:pt x="0" y="1152144"/>
                  </a:lnTo>
                  <a:lnTo>
                    <a:pt x="0" y="1261872"/>
                  </a:lnTo>
                  <a:lnTo>
                    <a:pt x="468261" y="1261872"/>
                  </a:lnTo>
                  <a:lnTo>
                    <a:pt x="468261" y="1152144"/>
                  </a:lnTo>
                  <a:close/>
                </a:path>
                <a:path w="734060" h="1262379">
                  <a:moveTo>
                    <a:pt x="512457" y="822960"/>
                  </a:moveTo>
                  <a:lnTo>
                    <a:pt x="0" y="822960"/>
                  </a:lnTo>
                  <a:lnTo>
                    <a:pt x="0" y="932688"/>
                  </a:lnTo>
                  <a:lnTo>
                    <a:pt x="512457" y="932688"/>
                  </a:lnTo>
                  <a:lnTo>
                    <a:pt x="512457" y="822960"/>
                  </a:lnTo>
                  <a:close/>
                </a:path>
                <a:path w="734060" h="1262379">
                  <a:moveTo>
                    <a:pt x="524649" y="658368"/>
                  </a:moveTo>
                  <a:lnTo>
                    <a:pt x="0" y="658368"/>
                  </a:lnTo>
                  <a:lnTo>
                    <a:pt x="0" y="768096"/>
                  </a:lnTo>
                  <a:lnTo>
                    <a:pt x="524649" y="768096"/>
                  </a:lnTo>
                  <a:lnTo>
                    <a:pt x="524649" y="658368"/>
                  </a:lnTo>
                  <a:close/>
                </a:path>
                <a:path w="734060" h="1262379">
                  <a:moveTo>
                    <a:pt x="581037" y="493776"/>
                  </a:moveTo>
                  <a:lnTo>
                    <a:pt x="0" y="493776"/>
                  </a:lnTo>
                  <a:lnTo>
                    <a:pt x="0" y="603504"/>
                  </a:lnTo>
                  <a:lnTo>
                    <a:pt x="581037" y="603504"/>
                  </a:lnTo>
                  <a:lnTo>
                    <a:pt x="581037" y="493776"/>
                  </a:lnTo>
                  <a:close/>
                </a:path>
                <a:path w="734060" h="1262379">
                  <a:moveTo>
                    <a:pt x="733437" y="0"/>
                  </a:moveTo>
                  <a:lnTo>
                    <a:pt x="0" y="0"/>
                  </a:lnTo>
                  <a:lnTo>
                    <a:pt x="0" y="109728"/>
                  </a:lnTo>
                  <a:lnTo>
                    <a:pt x="733437" y="109728"/>
                  </a:lnTo>
                  <a:lnTo>
                    <a:pt x="733437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53858" y="3330828"/>
              <a:ext cx="635" cy="1317625"/>
            </a:xfrm>
            <a:custGeom>
              <a:avLst/>
              <a:gdLst/>
              <a:ahLst/>
              <a:cxnLst/>
              <a:rect l="l" t="t" r="r" b="b"/>
              <a:pathLst>
                <a:path w="634" h="1317625">
                  <a:moveTo>
                    <a:pt x="0" y="1317371"/>
                  </a:moveTo>
                  <a:lnTo>
                    <a:pt x="12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786508" y="4297832"/>
            <a:ext cx="252095" cy="3556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95"/>
              </a:spcBef>
            </a:pPr>
            <a:r>
              <a:rPr sz="1000" spc="-25" dirty="0">
                <a:solidFill>
                  <a:srgbClr val="C00000"/>
                </a:solidFill>
                <a:latin typeface="Arial"/>
                <a:cs typeface="Arial"/>
              </a:rPr>
              <a:t>359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latin typeface="Arial"/>
                <a:cs typeface="Arial"/>
              </a:rPr>
              <a:t>347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829816" y="3968902"/>
            <a:ext cx="248920" cy="3549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r>
              <a:rPr sz="1000" spc="-25" dirty="0">
                <a:latin typeface="Arial"/>
                <a:cs typeface="Arial"/>
              </a:rPr>
              <a:t>388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379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98395" y="3474872"/>
            <a:ext cx="298450" cy="5194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195"/>
              </a:spcBef>
            </a:pPr>
            <a:r>
              <a:rPr sz="1000" spc="-25" dirty="0">
                <a:latin typeface="Arial"/>
                <a:cs typeface="Arial"/>
              </a:rPr>
              <a:t>476</a:t>
            </a:r>
            <a:endParaRPr sz="100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462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429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051685" y="3322701"/>
            <a:ext cx="236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543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1659" y="4291736"/>
            <a:ext cx="567055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115" marR="5080" indent="-146050">
              <a:lnSpc>
                <a:spcPct val="108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Indonesia </a:t>
            </a:r>
            <a:r>
              <a:rPr sz="1000" spc="-20" dirty="0">
                <a:latin typeface="Arial"/>
                <a:cs typeface="Arial"/>
              </a:rPr>
              <a:t>Filipina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6523" y="3962171"/>
            <a:ext cx="511809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indent="-8255">
              <a:lnSpc>
                <a:spcPct val="108000"/>
              </a:lnSpc>
              <a:spcBef>
                <a:spcPts val="100"/>
              </a:spcBef>
            </a:pPr>
            <a:r>
              <a:rPr sz="1000" spc="-25" dirty="0">
                <a:latin typeface="Arial"/>
                <a:cs typeface="Arial"/>
              </a:rPr>
              <a:t>Malaysia </a:t>
            </a:r>
            <a:r>
              <a:rPr sz="1000" spc="-20" dirty="0">
                <a:latin typeface="Arial"/>
                <a:cs typeface="Arial"/>
              </a:rPr>
              <a:t>Thailand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54786" y="3809822"/>
            <a:ext cx="5207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Brunei…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4129" y="3302787"/>
            <a:ext cx="923925" cy="52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2580">
              <a:lnSpc>
                <a:spcPct val="1083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Singapura </a:t>
            </a:r>
            <a:r>
              <a:rPr sz="1000" spc="-35" dirty="0">
                <a:latin typeface="Arial"/>
                <a:cs typeface="Arial"/>
              </a:rPr>
              <a:t>Rata-</a:t>
            </a:r>
            <a:r>
              <a:rPr sz="1000" dirty="0">
                <a:latin typeface="Arial"/>
                <a:cs typeface="Arial"/>
              </a:rPr>
              <a:t>rata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OECD</a:t>
            </a:r>
            <a:endParaRPr sz="100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Vietnam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325240" y="3300984"/>
            <a:ext cx="780415" cy="1355725"/>
            <a:chOff x="3325240" y="3300984"/>
            <a:chExt cx="780415" cy="1355725"/>
          </a:xfrm>
        </p:grpSpPr>
        <p:sp>
          <p:nvSpPr>
            <p:cNvPr id="62" name="object 62"/>
            <p:cNvSpPr/>
            <p:nvPr/>
          </p:nvSpPr>
          <p:spPr>
            <a:xfrm>
              <a:off x="3328415" y="4343894"/>
              <a:ext cx="494665" cy="113030"/>
            </a:xfrm>
            <a:custGeom>
              <a:avLst/>
              <a:gdLst/>
              <a:ahLst/>
              <a:cxnLst/>
              <a:rect l="l" t="t" r="r" b="b"/>
              <a:pathLst>
                <a:path w="494664" h="113029">
                  <a:moveTo>
                    <a:pt x="494436" y="0"/>
                  </a:moveTo>
                  <a:lnTo>
                    <a:pt x="0" y="0"/>
                  </a:lnTo>
                  <a:lnTo>
                    <a:pt x="0" y="112408"/>
                  </a:lnTo>
                  <a:lnTo>
                    <a:pt x="494436" y="112408"/>
                  </a:lnTo>
                  <a:lnTo>
                    <a:pt x="49443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328415" y="3669397"/>
              <a:ext cx="635000" cy="113030"/>
            </a:xfrm>
            <a:custGeom>
              <a:avLst/>
              <a:gdLst/>
              <a:ahLst/>
              <a:cxnLst/>
              <a:rect l="l" t="t" r="r" b="b"/>
              <a:pathLst>
                <a:path w="635000" h="113029">
                  <a:moveTo>
                    <a:pt x="634949" y="0"/>
                  </a:moveTo>
                  <a:lnTo>
                    <a:pt x="0" y="0"/>
                  </a:lnTo>
                  <a:lnTo>
                    <a:pt x="0" y="112408"/>
                  </a:lnTo>
                  <a:lnTo>
                    <a:pt x="634949" y="112408"/>
                  </a:lnTo>
                  <a:lnTo>
                    <a:pt x="634949" y="0"/>
                  </a:lnTo>
                  <a:close/>
                </a:path>
              </a:pathLst>
            </a:custGeom>
            <a:solidFill>
              <a:srgbClr val="16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328415" y="3500868"/>
              <a:ext cx="639445" cy="113030"/>
            </a:xfrm>
            <a:custGeom>
              <a:avLst/>
              <a:gdLst/>
              <a:ahLst/>
              <a:cxnLst/>
              <a:rect l="l" t="t" r="r" b="b"/>
              <a:pathLst>
                <a:path w="639445" h="113029">
                  <a:moveTo>
                    <a:pt x="638937" y="0"/>
                  </a:moveTo>
                  <a:lnTo>
                    <a:pt x="0" y="0"/>
                  </a:lnTo>
                  <a:lnTo>
                    <a:pt x="0" y="112408"/>
                  </a:lnTo>
                  <a:lnTo>
                    <a:pt x="638937" y="112408"/>
                  </a:lnTo>
                  <a:lnTo>
                    <a:pt x="638937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328403" y="3331464"/>
              <a:ext cx="777875" cy="1294130"/>
            </a:xfrm>
            <a:custGeom>
              <a:avLst/>
              <a:gdLst/>
              <a:ahLst/>
              <a:cxnLst/>
              <a:rect l="l" t="t" r="r" b="b"/>
              <a:pathLst>
                <a:path w="777875" h="1294129">
                  <a:moveTo>
                    <a:pt x="480072" y="1181100"/>
                  </a:moveTo>
                  <a:lnTo>
                    <a:pt x="0" y="1181100"/>
                  </a:lnTo>
                  <a:lnTo>
                    <a:pt x="0" y="1293876"/>
                  </a:lnTo>
                  <a:lnTo>
                    <a:pt x="480072" y="1293876"/>
                  </a:lnTo>
                  <a:lnTo>
                    <a:pt x="480072" y="1181100"/>
                  </a:lnTo>
                  <a:close/>
                </a:path>
                <a:path w="777875" h="1294129">
                  <a:moveTo>
                    <a:pt x="533412" y="844296"/>
                  </a:moveTo>
                  <a:lnTo>
                    <a:pt x="0" y="844296"/>
                  </a:lnTo>
                  <a:lnTo>
                    <a:pt x="0" y="955548"/>
                  </a:lnTo>
                  <a:lnTo>
                    <a:pt x="533412" y="955548"/>
                  </a:lnTo>
                  <a:lnTo>
                    <a:pt x="533412" y="844296"/>
                  </a:lnTo>
                  <a:close/>
                </a:path>
                <a:path w="777875" h="1294129">
                  <a:moveTo>
                    <a:pt x="553224" y="675132"/>
                  </a:moveTo>
                  <a:lnTo>
                    <a:pt x="0" y="675132"/>
                  </a:lnTo>
                  <a:lnTo>
                    <a:pt x="0" y="787908"/>
                  </a:lnTo>
                  <a:lnTo>
                    <a:pt x="553224" y="787908"/>
                  </a:lnTo>
                  <a:lnTo>
                    <a:pt x="553224" y="675132"/>
                  </a:lnTo>
                  <a:close/>
                </a:path>
                <a:path w="777875" h="1294129">
                  <a:moveTo>
                    <a:pt x="597420" y="505968"/>
                  </a:moveTo>
                  <a:lnTo>
                    <a:pt x="0" y="505968"/>
                  </a:lnTo>
                  <a:lnTo>
                    <a:pt x="0" y="618744"/>
                  </a:lnTo>
                  <a:lnTo>
                    <a:pt x="597420" y="618744"/>
                  </a:lnTo>
                  <a:lnTo>
                    <a:pt x="597420" y="505968"/>
                  </a:lnTo>
                  <a:close/>
                </a:path>
                <a:path w="777875" h="1294129">
                  <a:moveTo>
                    <a:pt x="777252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777252" y="112776"/>
                  </a:lnTo>
                  <a:lnTo>
                    <a:pt x="777252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328415" y="3304159"/>
              <a:ext cx="0" cy="1349375"/>
            </a:xfrm>
            <a:custGeom>
              <a:avLst/>
              <a:gdLst/>
              <a:ahLst/>
              <a:cxnLst/>
              <a:rect l="l" t="t" r="r" b="b"/>
              <a:pathLst>
                <a:path h="1349375">
                  <a:moveTo>
                    <a:pt x="0" y="134886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872229" y="4293260"/>
            <a:ext cx="250825" cy="3625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225"/>
              </a:spcBef>
            </a:pPr>
            <a:r>
              <a:rPr sz="1000" spc="-25" dirty="0">
                <a:solidFill>
                  <a:srgbClr val="C00000"/>
                </a:solidFill>
                <a:latin typeface="Arial"/>
                <a:cs typeface="Arial"/>
              </a:rPr>
              <a:t>366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-25" dirty="0">
                <a:latin typeface="Arial"/>
                <a:cs typeface="Arial"/>
              </a:rPr>
              <a:t>355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25315" y="3955440"/>
            <a:ext cx="255904" cy="36322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229"/>
              </a:spcBef>
            </a:pPr>
            <a:r>
              <a:rPr sz="1000" spc="-25" dirty="0">
                <a:latin typeface="Arial"/>
                <a:cs typeface="Arial"/>
              </a:rPr>
              <a:t>409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-25" dirty="0">
                <a:latin typeface="Arial"/>
                <a:cs typeface="Arial"/>
              </a:rPr>
              <a:t>394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990594" y="3449187"/>
            <a:ext cx="276860" cy="5321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229"/>
              </a:spcBef>
            </a:pPr>
            <a:r>
              <a:rPr sz="1000" spc="-25" dirty="0">
                <a:latin typeface="Arial"/>
                <a:cs typeface="Arial"/>
              </a:rPr>
              <a:t>472</a:t>
            </a:r>
            <a:endParaRPr sz="1000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130"/>
              </a:spcBef>
            </a:pPr>
            <a:r>
              <a:rPr sz="1000" spc="-25" dirty="0">
                <a:latin typeface="Arial"/>
                <a:cs typeface="Arial"/>
              </a:rPr>
              <a:t>469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-25" dirty="0">
                <a:latin typeface="Arial"/>
                <a:cs typeface="Arial"/>
              </a:rPr>
              <a:t>442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153027" y="3298063"/>
            <a:ext cx="236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575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56458" y="3949471"/>
            <a:ext cx="567055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 algn="r">
              <a:lnSpc>
                <a:spcPct val="110600"/>
              </a:lnSpc>
              <a:spcBef>
                <a:spcPts val="100"/>
              </a:spcBef>
            </a:pPr>
            <a:r>
              <a:rPr sz="1000" spc="-25" dirty="0">
                <a:latin typeface="Arial"/>
                <a:cs typeface="Arial"/>
              </a:rPr>
              <a:t>Malaysia </a:t>
            </a:r>
            <a:r>
              <a:rPr sz="1000" spc="-10" dirty="0">
                <a:latin typeface="Arial"/>
                <a:cs typeface="Arial"/>
              </a:rPr>
              <a:t>Thailand Indonesia Filipina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829560" y="3797300"/>
            <a:ext cx="5207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Brunei…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98954" y="3274212"/>
            <a:ext cx="923925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2580">
              <a:lnSpc>
                <a:spcPct val="1108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Singapura </a:t>
            </a:r>
            <a:r>
              <a:rPr sz="1000" spc="-35" dirty="0">
                <a:latin typeface="Arial"/>
                <a:cs typeface="Arial"/>
              </a:rPr>
              <a:t>Rata-</a:t>
            </a:r>
            <a:r>
              <a:rPr sz="1000" dirty="0">
                <a:latin typeface="Arial"/>
                <a:cs typeface="Arial"/>
              </a:rPr>
              <a:t>rata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OECD</a:t>
            </a:r>
            <a:endParaRPr sz="100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125"/>
              </a:spcBef>
            </a:pPr>
            <a:r>
              <a:rPr sz="1000" spc="-10" dirty="0">
                <a:latin typeface="Arial"/>
                <a:cs typeface="Arial"/>
              </a:rPr>
              <a:t>Vietnam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5415788" y="3300984"/>
            <a:ext cx="762635" cy="1310005"/>
            <a:chOff x="5415788" y="3300984"/>
            <a:chExt cx="762635" cy="1310005"/>
          </a:xfrm>
        </p:grpSpPr>
        <p:sp>
          <p:nvSpPr>
            <p:cNvPr id="75" name="object 75"/>
            <p:cNvSpPr/>
            <p:nvPr/>
          </p:nvSpPr>
          <p:spPr>
            <a:xfrm>
              <a:off x="5418963" y="4308820"/>
              <a:ext cx="518159" cy="109220"/>
            </a:xfrm>
            <a:custGeom>
              <a:avLst/>
              <a:gdLst/>
              <a:ahLst/>
              <a:cxnLst/>
              <a:rect l="l" t="t" r="r" b="b"/>
              <a:pathLst>
                <a:path w="518160" h="109220">
                  <a:moveTo>
                    <a:pt x="517880" y="0"/>
                  </a:moveTo>
                  <a:lnTo>
                    <a:pt x="0" y="0"/>
                  </a:lnTo>
                  <a:lnTo>
                    <a:pt x="0" y="108620"/>
                  </a:lnTo>
                  <a:lnTo>
                    <a:pt x="517880" y="108620"/>
                  </a:lnTo>
                  <a:lnTo>
                    <a:pt x="51788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418963" y="3657183"/>
              <a:ext cx="639445" cy="109220"/>
            </a:xfrm>
            <a:custGeom>
              <a:avLst/>
              <a:gdLst/>
              <a:ahLst/>
              <a:cxnLst/>
              <a:rect l="l" t="t" r="r" b="b"/>
              <a:pathLst>
                <a:path w="639445" h="109220">
                  <a:moveTo>
                    <a:pt x="638975" y="0"/>
                  </a:moveTo>
                  <a:lnTo>
                    <a:pt x="0" y="0"/>
                  </a:lnTo>
                  <a:lnTo>
                    <a:pt x="0" y="108620"/>
                  </a:lnTo>
                  <a:lnTo>
                    <a:pt x="638975" y="108620"/>
                  </a:lnTo>
                  <a:lnTo>
                    <a:pt x="638975" y="0"/>
                  </a:lnTo>
                  <a:close/>
                </a:path>
              </a:pathLst>
            </a:custGeom>
            <a:solidFill>
              <a:srgbClr val="16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418963" y="3494242"/>
              <a:ext cx="655955" cy="109220"/>
            </a:xfrm>
            <a:custGeom>
              <a:avLst/>
              <a:gdLst/>
              <a:ahLst/>
              <a:cxnLst/>
              <a:rect l="l" t="t" r="r" b="b"/>
              <a:pathLst>
                <a:path w="655954" h="109220">
                  <a:moveTo>
                    <a:pt x="655561" y="0"/>
                  </a:moveTo>
                  <a:lnTo>
                    <a:pt x="0" y="0"/>
                  </a:lnTo>
                  <a:lnTo>
                    <a:pt x="0" y="108620"/>
                  </a:lnTo>
                  <a:lnTo>
                    <a:pt x="655561" y="108620"/>
                  </a:lnTo>
                  <a:lnTo>
                    <a:pt x="655561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418963" y="3331464"/>
              <a:ext cx="759460" cy="1249680"/>
            </a:xfrm>
            <a:custGeom>
              <a:avLst/>
              <a:gdLst/>
              <a:ahLst/>
              <a:cxnLst/>
              <a:rect l="l" t="t" r="r" b="b"/>
              <a:pathLst>
                <a:path w="759460" h="1249679">
                  <a:moveTo>
                    <a:pt x="481965" y="1139952"/>
                  </a:moveTo>
                  <a:lnTo>
                    <a:pt x="0" y="1139952"/>
                  </a:lnTo>
                  <a:lnTo>
                    <a:pt x="0" y="1249680"/>
                  </a:lnTo>
                  <a:lnTo>
                    <a:pt x="481965" y="1249680"/>
                  </a:lnTo>
                  <a:lnTo>
                    <a:pt x="481965" y="1139952"/>
                  </a:lnTo>
                  <a:close/>
                </a:path>
                <a:path w="759460" h="1249679">
                  <a:moveTo>
                    <a:pt x="553593" y="813816"/>
                  </a:moveTo>
                  <a:lnTo>
                    <a:pt x="0" y="813816"/>
                  </a:lnTo>
                  <a:lnTo>
                    <a:pt x="0" y="923544"/>
                  </a:lnTo>
                  <a:lnTo>
                    <a:pt x="553593" y="923544"/>
                  </a:lnTo>
                  <a:lnTo>
                    <a:pt x="553593" y="813816"/>
                  </a:lnTo>
                  <a:close/>
                </a:path>
                <a:path w="759460" h="1249679">
                  <a:moveTo>
                    <a:pt x="562737" y="652272"/>
                  </a:moveTo>
                  <a:lnTo>
                    <a:pt x="0" y="652272"/>
                  </a:lnTo>
                  <a:lnTo>
                    <a:pt x="0" y="760476"/>
                  </a:lnTo>
                  <a:lnTo>
                    <a:pt x="562737" y="760476"/>
                  </a:lnTo>
                  <a:lnTo>
                    <a:pt x="562737" y="652272"/>
                  </a:lnTo>
                  <a:close/>
                </a:path>
                <a:path w="759460" h="1249679">
                  <a:moveTo>
                    <a:pt x="602361" y="489204"/>
                  </a:moveTo>
                  <a:lnTo>
                    <a:pt x="0" y="489204"/>
                  </a:lnTo>
                  <a:lnTo>
                    <a:pt x="0" y="597408"/>
                  </a:lnTo>
                  <a:lnTo>
                    <a:pt x="602361" y="597408"/>
                  </a:lnTo>
                  <a:lnTo>
                    <a:pt x="602361" y="489204"/>
                  </a:lnTo>
                  <a:close/>
                </a:path>
                <a:path w="759460" h="1249679">
                  <a:moveTo>
                    <a:pt x="759333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759333" y="108204"/>
                  </a:lnTo>
                  <a:lnTo>
                    <a:pt x="759333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418963" y="3304159"/>
              <a:ext cx="0" cy="1303655"/>
            </a:xfrm>
            <a:custGeom>
              <a:avLst/>
              <a:gdLst/>
              <a:ahLst/>
              <a:cxnLst/>
              <a:rect l="l" t="t" r="r" b="b"/>
              <a:pathLst>
                <a:path h="1303654">
                  <a:moveTo>
                    <a:pt x="0" y="13034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5965063" y="4262018"/>
            <a:ext cx="272415" cy="3511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80"/>
              </a:spcBef>
            </a:pPr>
            <a:r>
              <a:rPr sz="1000" spc="-25" dirty="0">
                <a:solidFill>
                  <a:srgbClr val="C00000"/>
                </a:solidFill>
                <a:latin typeface="Arial"/>
                <a:cs typeface="Arial"/>
              </a:rPr>
              <a:t>383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00" spc="-25" dirty="0">
                <a:latin typeface="Arial"/>
                <a:cs typeface="Arial"/>
              </a:rPr>
              <a:t>356</a:t>
            </a:r>
            <a:endParaRPr sz="10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036945" y="3935357"/>
            <a:ext cx="245745" cy="35242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85"/>
              </a:spcBef>
            </a:pPr>
            <a:r>
              <a:rPr sz="1000" spc="-25" dirty="0">
                <a:latin typeface="Arial"/>
                <a:cs typeface="Arial"/>
              </a:rPr>
              <a:t>416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00" spc="-25" dirty="0">
                <a:latin typeface="Arial"/>
                <a:cs typeface="Arial"/>
              </a:rPr>
              <a:t>409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086347" y="3446534"/>
            <a:ext cx="288290" cy="51498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85"/>
              </a:spcBef>
            </a:pPr>
            <a:r>
              <a:rPr sz="1000" spc="-25" dirty="0">
                <a:latin typeface="Arial"/>
                <a:cs typeface="Arial"/>
              </a:rPr>
              <a:t>485</a:t>
            </a:r>
            <a:endParaRPr sz="1000">
              <a:latin typeface="Arial"/>
              <a:cs typeface="Arial"/>
            </a:endParaRPr>
          </a:p>
          <a:p>
            <a:pPr marL="48260">
              <a:lnSpc>
                <a:spcPct val="100000"/>
              </a:lnSpc>
              <a:spcBef>
                <a:spcPts val="85"/>
              </a:spcBef>
            </a:pPr>
            <a:r>
              <a:rPr sz="1000" spc="-25" dirty="0">
                <a:latin typeface="Arial"/>
                <a:cs typeface="Arial"/>
              </a:rPr>
              <a:t>472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00" spc="-25" dirty="0">
                <a:latin typeface="Arial"/>
                <a:cs typeface="Arial"/>
              </a:rPr>
              <a:t>446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242684" y="3295269"/>
            <a:ext cx="236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561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747005" y="3929532"/>
            <a:ext cx="567055" cy="67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244" algn="r">
              <a:lnSpc>
                <a:spcPct val="106900"/>
              </a:lnSpc>
              <a:spcBef>
                <a:spcPts val="100"/>
              </a:spcBef>
            </a:pPr>
            <a:r>
              <a:rPr sz="1000" spc="-25" dirty="0">
                <a:latin typeface="Arial"/>
                <a:cs typeface="Arial"/>
              </a:rPr>
              <a:t>Malaysia </a:t>
            </a:r>
            <a:r>
              <a:rPr sz="1000" spc="-10" dirty="0">
                <a:latin typeface="Arial"/>
                <a:cs typeface="Arial"/>
              </a:rPr>
              <a:t>Thailand Indonesia Filipina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920234" y="3777488"/>
            <a:ext cx="5207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Brunei…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389882" y="3277260"/>
            <a:ext cx="923925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1945">
              <a:lnSpc>
                <a:spcPct val="107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Singapura </a:t>
            </a:r>
            <a:r>
              <a:rPr sz="1000" spc="-35" dirty="0">
                <a:latin typeface="Arial"/>
                <a:cs typeface="Arial"/>
              </a:rPr>
              <a:t>Rata-</a:t>
            </a:r>
            <a:r>
              <a:rPr sz="1000" dirty="0">
                <a:latin typeface="Arial"/>
                <a:cs typeface="Arial"/>
              </a:rPr>
              <a:t>rata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OECD</a:t>
            </a:r>
            <a:endParaRPr sz="100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80"/>
              </a:spcBef>
            </a:pPr>
            <a:r>
              <a:rPr sz="1000" spc="-10" dirty="0">
                <a:latin typeface="Arial"/>
                <a:cs typeface="Arial"/>
              </a:rPr>
              <a:t>Vietnam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94384" y="3018282"/>
            <a:ext cx="4744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51685" algn="l"/>
                <a:tab pos="4338955" algn="l"/>
              </a:tabLst>
            </a:pPr>
            <a:r>
              <a:rPr sz="1800" b="1" spc="-15" baseline="4629" dirty="0">
                <a:latin typeface="Arial"/>
                <a:cs typeface="Arial"/>
              </a:rPr>
              <a:t>Membaca</a:t>
            </a:r>
            <a:r>
              <a:rPr sz="1800" b="1" baseline="4629" dirty="0">
                <a:latin typeface="Arial"/>
                <a:cs typeface="Arial"/>
              </a:rPr>
              <a:t>	</a:t>
            </a:r>
            <a:r>
              <a:rPr sz="1200" b="1" spc="-10" dirty="0">
                <a:latin typeface="Arial"/>
                <a:cs typeface="Arial"/>
              </a:rPr>
              <a:t>Matematika</a:t>
            </a:r>
            <a:r>
              <a:rPr sz="1200" b="1" dirty="0">
                <a:latin typeface="Arial"/>
                <a:cs typeface="Arial"/>
              </a:rPr>
              <a:t>	</a:t>
            </a:r>
            <a:r>
              <a:rPr sz="1200" b="1" spc="-20" dirty="0">
                <a:latin typeface="Arial"/>
                <a:cs typeface="Arial"/>
              </a:rPr>
              <a:t>Sains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67385" y="4642866"/>
            <a:ext cx="1121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OECD,</a:t>
            </a:r>
            <a:r>
              <a:rPr sz="900" spc="-20" dirty="0">
                <a:latin typeface="Arial"/>
                <a:cs typeface="Arial"/>
              </a:rPr>
              <a:t> 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300732" y="1730501"/>
            <a:ext cx="151003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Membaca: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C00000"/>
                </a:solidFill>
                <a:latin typeface="Arial"/>
                <a:cs typeface="Arial"/>
              </a:rPr>
              <a:t>71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Matematika: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C00000"/>
                </a:solidFill>
                <a:latin typeface="Arial"/>
                <a:cs typeface="Arial"/>
              </a:rPr>
              <a:t>70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1400" spc="-20" dirty="0">
                <a:latin typeface="Arial"/>
                <a:cs typeface="Arial"/>
              </a:rPr>
              <a:t>Sains: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C00000"/>
                </a:solidFill>
                <a:latin typeface="Arial"/>
                <a:cs typeface="Arial"/>
              </a:rPr>
              <a:t>67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592580" y="1633753"/>
            <a:ext cx="3217545" cy="652780"/>
            <a:chOff x="1592580" y="1633753"/>
            <a:chExt cx="3217545" cy="652780"/>
          </a:xfrm>
        </p:grpSpPr>
        <p:pic>
          <p:nvPicPr>
            <p:cNvPr id="91" name="object 9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62044" y="1633753"/>
              <a:ext cx="647674" cy="64767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193421" y="1659618"/>
              <a:ext cx="540385" cy="533400"/>
            </a:xfrm>
            <a:custGeom>
              <a:avLst/>
              <a:gdLst/>
              <a:ahLst/>
              <a:cxnLst/>
              <a:rect l="l" t="t" r="r" b="b"/>
              <a:pathLst>
                <a:path w="540385" h="533400">
                  <a:moveTo>
                    <a:pt x="267453" y="0"/>
                  </a:moveTo>
                  <a:lnTo>
                    <a:pt x="218390" y="4409"/>
                  </a:lnTo>
                  <a:lnTo>
                    <a:pt x="172214" y="17074"/>
                  </a:lnTo>
                  <a:lnTo>
                    <a:pt x="129696" y="37242"/>
                  </a:lnTo>
                  <a:lnTo>
                    <a:pt x="91605" y="64146"/>
                  </a:lnTo>
                  <a:lnTo>
                    <a:pt x="58712" y="97018"/>
                  </a:lnTo>
                  <a:lnTo>
                    <a:pt x="31788" y="135089"/>
                  </a:lnTo>
                  <a:lnTo>
                    <a:pt x="11603" y="177590"/>
                  </a:lnTo>
                  <a:lnTo>
                    <a:pt x="0" y="219848"/>
                  </a:lnTo>
                  <a:lnTo>
                    <a:pt x="0" y="325744"/>
                  </a:lnTo>
                  <a:lnTo>
                    <a:pt x="11603" y="367985"/>
                  </a:lnTo>
                  <a:lnTo>
                    <a:pt x="31788" y="410481"/>
                  </a:lnTo>
                  <a:lnTo>
                    <a:pt x="58712" y="448556"/>
                  </a:lnTo>
                  <a:lnTo>
                    <a:pt x="91605" y="481438"/>
                  </a:lnTo>
                  <a:lnTo>
                    <a:pt x="129696" y="508356"/>
                  </a:lnTo>
                  <a:lnTo>
                    <a:pt x="172214" y="528538"/>
                  </a:lnTo>
                  <a:lnTo>
                    <a:pt x="345392" y="533271"/>
                  </a:lnTo>
                  <a:lnTo>
                    <a:pt x="362625" y="528538"/>
                  </a:lnTo>
                  <a:lnTo>
                    <a:pt x="405121" y="508356"/>
                  </a:lnTo>
                  <a:lnTo>
                    <a:pt x="443196" y="481438"/>
                  </a:lnTo>
                  <a:lnTo>
                    <a:pt x="476078" y="448556"/>
                  </a:lnTo>
                  <a:lnTo>
                    <a:pt x="502996" y="410481"/>
                  </a:lnTo>
                  <a:lnTo>
                    <a:pt x="523178" y="367985"/>
                  </a:lnTo>
                  <a:lnTo>
                    <a:pt x="535853" y="321838"/>
                  </a:lnTo>
                  <a:lnTo>
                    <a:pt x="540239" y="272813"/>
                  </a:lnTo>
                  <a:lnTo>
                    <a:pt x="535853" y="223754"/>
                  </a:lnTo>
                  <a:lnTo>
                    <a:pt x="523178" y="177590"/>
                  </a:lnTo>
                  <a:lnTo>
                    <a:pt x="502996" y="135089"/>
                  </a:lnTo>
                  <a:lnTo>
                    <a:pt x="476078" y="97018"/>
                  </a:lnTo>
                  <a:lnTo>
                    <a:pt x="443196" y="64146"/>
                  </a:lnTo>
                  <a:lnTo>
                    <a:pt x="405121" y="37242"/>
                  </a:lnTo>
                  <a:lnTo>
                    <a:pt x="362625" y="17074"/>
                  </a:lnTo>
                  <a:lnTo>
                    <a:pt x="316478" y="4409"/>
                  </a:lnTo>
                  <a:lnTo>
                    <a:pt x="2674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93421" y="1659618"/>
              <a:ext cx="539750" cy="260985"/>
            </a:xfrm>
            <a:custGeom>
              <a:avLst/>
              <a:gdLst/>
              <a:ahLst/>
              <a:cxnLst/>
              <a:rect l="l" t="t" r="r" b="b"/>
              <a:pathLst>
                <a:path w="539750" h="260985">
                  <a:moveTo>
                    <a:pt x="267453" y="0"/>
                  </a:moveTo>
                  <a:lnTo>
                    <a:pt x="218390" y="4409"/>
                  </a:lnTo>
                  <a:lnTo>
                    <a:pt x="172214" y="17074"/>
                  </a:lnTo>
                  <a:lnTo>
                    <a:pt x="129696" y="37242"/>
                  </a:lnTo>
                  <a:lnTo>
                    <a:pt x="91605" y="64146"/>
                  </a:lnTo>
                  <a:lnTo>
                    <a:pt x="58712" y="97018"/>
                  </a:lnTo>
                  <a:lnTo>
                    <a:pt x="31788" y="135089"/>
                  </a:lnTo>
                  <a:lnTo>
                    <a:pt x="11603" y="177590"/>
                  </a:lnTo>
                  <a:lnTo>
                    <a:pt x="0" y="219848"/>
                  </a:lnTo>
                  <a:lnTo>
                    <a:pt x="0" y="260942"/>
                  </a:lnTo>
                  <a:lnTo>
                    <a:pt x="539178" y="260943"/>
                  </a:lnTo>
                  <a:lnTo>
                    <a:pt x="535853" y="223754"/>
                  </a:lnTo>
                  <a:lnTo>
                    <a:pt x="523178" y="177591"/>
                  </a:lnTo>
                  <a:lnTo>
                    <a:pt x="502996" y="135089"/>
                  </a:lnTo>
                  <a:lnTo>
                    <a:pt x="476078" y="97018"/>
                  </a:lnTo>
                  <a:lnTo>
                    <a:pt x="443196" y="64146"/>
                  </a:lnTo>
                  <a:lnTo>
                    <a:pt x="405121" y="37242"/>
                  </a:lnTo>
                  <a:lnTo>
                    <a:pt x="362625" y="17074"/>
                  </a:lnTo>
                  <a:lnTo>
                    <a:pt x="316479" y="4409"/>
                  </a:lnTo>
                  <a:lnTo>
                    <a:pt x="267453" y="0"/>
                  </a:lnTo>
                  <a:close/>
                </a:path>
              </a:pathLst>
            </a:custGeom>
            <a:solidFill>
              <a:srgbClr val="EC2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65795" y="1684165"/>
              <a:ext cx="246041" cy="2004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92580" y="1638325"/>
              <a:ext cx="647674" cy="64767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619123" y="1665136"/>
              <a:ext cx="546100" cy="544830"/>
            </a:xfrm>
            <a:custGeom>
              <a:avLst/>
              <a:gdLst/>
              <a:ahLst/>
              <a:cxnLst/>
              <a:rect l="l" t="t" r="r" b="b"/>
              <a:pathLst>
                <a:path w="546100" h="544830">
                  <a:moveTo>
                    <a:pt x="280326" y="0"/>
                  </a:moveTo>
                  <a:lnTo>
                    <a:pt x="223770" y="3721"/>
                  </a:lnTo>
                  <a:lnTo>
                    <a:pt x="177624" y="16396"/>
                  </a:lnTo>
                  <a:lnTo>
                    <a:pt x="135127" y="36578"/>
                  </a:lnTo>
                  <a:lnTo>
                    <a:pt x="97053" y="63496"/>
                  </a:lnTo>
                  <a:lnTo>
                    <a:pt x="64171" y="96378"/>
                  </a:lnTo>
                  <a:lnTo>
                    <a:pt x="37253" y="134453"/>
                  </a:lnTo>
                  <a:lnTo>
                    <a:pt x="17071" y="176949"/>
                  </a:lnTo>
                  <a:lnTo>
                    <a:pt x="4396" y="223095"/>
                  </a:lnTo>
                  <a:lnTo>
                    <a:pt x="0" y="272121"/>
                  </a:lnTo>
                  <a:lnTo>
                    <a:pt x="4396" y="321184"/>
                  </a:lnTo>
                  <a:lnTo>
                    <a:pt x="17071" y="367359"/>
                  </a:lnTo>
                  <a:lnTo>
                    <a:pt x="37253" y="409878"/>
                  </a:lnTo>
                  <a:lnTo>
                    <a:pt x="64171" y="447969"/>
                  </a:lnTo>
                  <a:lnTo>
                    <a:pt x="97053" y="480861"/>
                  </a:lnTo>
                  <a:lnTo>
                    <a:pt x="135127" y="507786"/>
                  </a:lnTo>
                  <a:lnTo>
                    <a:pt x="177624" y="527971"/>
                  </a:lnTo>
                  <a:lnTo>
                    <a:pt x="223770" y="540647"/>
                  </a:lnTo>
                  <a:lnTo>
                    <a:pt x="268336" y="544644"/>
                  </a:lnTo>
                  <a:lnTo>
                    <a:pt x="277258" y="544644"/>
                  </a:lnTo>
                  <a:lnTo>
                    <a:pt x="321853" y="540647"/>
                  </a:lnTo>
                  <a:lnTo>
                    <a:pt x="368018" y="527971"/>
                  </a:lnTo>
                  <a:lnTo>
                    <a:pt x="410520" y="507786"/>
                  </a:lnTo>
                  <a:lnTo>
                    <a:pt x="448590" y="480862"/>
                  </a:lnTo>
                  <a:lnTo>
                    <a:pt x="481462" y="447969"/>
                  </a:lnTo>
                  <a:lnTo>
                    <a:pt x="508366" y="409878"/>
                  </a:lnTo>
                  <a:lnTo>
                    <a:pt x="528535" y="367360"/>
                  </a:lnTo>
                  <a:lnTo>
                    <a:pt x="541199" y="321184"/>
                  </a:lnTo>
                  <a:lnTo>
                    <a:pt x="545591" y="272121"/>
                  </a:lnTo>
                  <a:lnTo>
                    <a:pt x="541199" y="223096"/>
                  </a:lnTo>
                  <a:lnTo>
                    <a:pt x="528535" y="176949"/>
                  </a:lnTo>
                  <a:lnTo>
                    <a:pt x="508367" y="134453"/>
                  </a:lnTo>
                  <a:lnTo>
                    <a:pt x="481462" y="96378"/>
                  </a:lnTo>
                  <a:lnTo>
                    <a:pt x="448591" y="63496"/>
                  </a:lnTo>
                  <a:lnTo>
                    <a:pt x="410520" y="36578"/>
                  </a:lnTo>
                  <a:lnTo>
                    <a:pt x="368019" y="16396"/>
                  </a:lnTo>
                  <a:lnTo>
                    <a:pt x="321854" y="3721"/>
                  </a:lnTo>
                  <a:lnTo>
                    <a:pt x="280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619123" y="1665135"/>
              <a:ext cx="546100" cy="272415"/>
            </a:xfrm>
            <a:custGeom>
              <a:avLst/>
              <a:gdLst/>
              <a:ahLst/>
              <a:cxnLst/>
              <a:rect l="l" t="t" r="r" b="b"/>
              <a:pathLst>
                <a:path w="546100" h="272414">
                  <a:moveTo>
                    <a:pt x="280317" y="0"/>
                  </a:moveTo>
                  <a:lnTo>
                    <a:pt x="223770" y="3722"/>
                  </a:lnTo>
                  <a:lnTo>
                    <a:pt x="177624" y="16397"/>
                  </a:lnTo>
                  <a:lnTo>
                    <a:pt x="135127" y="36579"/>
                  </a:lnTo>
                  <a:lnTo>
                    <a:pt x="97053" y="63497"/>
                  </a:lnTo>
                  <a:lnTo>
                    <a:pt x="64171" y="96379"/>
                  </a:lnTo>
                  <a:lnTo>
                    <a:pt x="37253" y="134453"/>
                  </a:lnTo>
                  <a:lnTo>
                    <a:pt x="17071" y="176950"/>
                  </a:lnTo>
                  <a:lnTo>
                    <a:pt x="4396" y="223096"/>
                  </a:lnTo>
                  <a:lnTo>
                    <a:pt x="0" y="272121"/>
                  </a:lnTo>
                  <a:lnTo>
                    <a:pt x="17" y="272321"/>
                  </a:lnTo>
                  <a:lnTo>
                    <a:pt x="545574" y="272322"/>
                  </a:lnTo>
                  <a:lnTo>
                    <a:pt x="545591" y="272122"/>
                  </a:lnTo>
                  <a:lnTo>
                    <a:pt x="541199" y="223097"/>
                  </a:lnTo>
                  <a:lnTo>
                    <a:pt x="528535" y="176950"/>
                  </a:lnTo>
                  <a:lnTo>
                    <a:pt x="508367" y="134454"/>
                  </a:lnTo>
                  <a:lnTo>
                    <a:pt x="481462" y="96379"/>
                  </a:lnTo>
                  <a:lnTo>
                    <a:pt x="448591" y="63497"/>
                  </a:lnTo>
                  <a:lnTo>
                    <a:pt x="410520" y="36579"/>
                  </a:lnTo>
                  <a:lnTo>
                    <a:pt x="368019" y="16397"/>
                  </a:lnTo>
                  <a:lnTo>
                    <a:pt x="321854" y="3722"/>
                  </a:lnTo>
                  <a:lnTo>
                    <a:pt x="28031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2300732" y="1454658"/>
            <a:ext cx="370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87625" algn="l"/>
              </a:tabLst>
            </a:pPr>
            <a:r>
              <a:rPr sz="1800" b="1" spc="-10" dirty="0">
                <a:latin typeface="Arial"/>
                <a:cs typeface="Arial"/>
              </a:rPr>
              <a:t>Indonesia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Singapura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876291" y="1727707"/>
            <a:ext cx="14103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Membaca: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1F4E79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Matematika: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1F4E79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1400" spc="-25" dirty="0">
                <a:latin typeface="Arial"/>
                <a:cs typeface="Arial"/>
              </a:rPr>
              <a:t>Sains: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1F4E79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88531" y="1073264"/>
            <a:ext cx="6109335" cy="27749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275" rIns="0" bIns="0" rtlCol="0">
            <a:spAutoFit/>
          </a:bodyPr>
          <a:lstStyle/>
          <a:p>
            <a:pPr marL="358775">
              <a:lnSpc>
                <a:spcPct val="100000"/>
              </a:lnSpc>
              <a:spcBef>
                <a:spcPts val="325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Ranking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Nilai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Arial Narrow"/>
                <a:cs typeface="Arial Narrow"/>
              </a:rPr>
              <a:t>Programme</a:t>
            </a:r>
            <a:r>
              <a:rPr sz="1200" b="1" i="1" spc="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sz="1200" b="1" i="1" spc="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Arial Narrow"/>
                <a:cs typeface="Arial Narrow"/>
              </a:rPr>
              <a:t>International</a:t>
            </a:r>
            <a:r>
              <a:rPr sz="1200" b="1" i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i="1" spc="110" dirty="0">
                <a:solidFill>
                  <a:srgbClr val="FFFFFF"/>
                </a:solidFill>
                <a:latin typeface="Arial Narrow"/>
                <a:cs typeface="Arial Narrow"/>
              </a:rPr>
              <a:t>Student</a:t>
            </a:r>
            <a:r>
              <a:rPr sz="1200" b="1" i="1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Arial Narrow"/>
                <a:cs typeface="Arial Narrow"/>
              </a:rPr>
              <a:t>Assessment</a:t>
            </a:r>
            <a:r>
              <a:rPr sz="1200" b="1" i="1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(PISA)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427352" y="1547585"/>
            <a:ext cx="860425" cy="733425"/>
            <a:chOff x="427352" y="1547585"/>
            <a:chExt cx="860425" cy="733425"/>
          </a:xfrm>
        </p:grpSpPr>
        <p:sp>
          <p:nvSpPr>
            <p:cNvPr id="102" name="object 102"/>
            <p:cNvSpPr/>
            <p:nvPr/>
          </p:nvSpPr>
          <p:spPr>
            <a:xfrm>
              <a:off x="427342" y="1547596"/>
              <a:ext cx="860425" cy="733425"/>
            </a:xfrm>
            <a:custGeom>
              <a:avLst/>
              <a:gdLst/>
              <a:ahLst/>
              <a:cxnLst/>
              <a:rect l="l" t="t" r="r" b="b"/>
              <a:pathLst>
                <a:path w="860425" h="733425">
                  <a:moveTo>
                    <a:pt x="549224" y="732917"/>
                  </a:moveTo>
                  <a:lnTo>
                    <a:pt x="548195" y="729830"/>
                  </a:lnTo>
                  <a:lnTo>
                    <a:pt x="547166" y="725627"/>
                  </a:lnTo>
                  <a:lnTo>
                    <a:pt x="547166" y="635254"/>
                  </a:lnTo>
                  <a:lnTo>
                    <a:pt x="468236" y="635254"/>
                  </a:lnTo>
                  <a:lnTo>
                    <a:pt x="463003" y="639470"/>
                  </a:lnTo>
                  <a:lnTo>
                    <a:pt x="463003" y="727684"/>
                  </a:lnTo>
                  <a:lnTo>
                    <a:pt x="468236" y="732917"/>
                  </a:lnTo>
                  <a:lnTo>
                    <a:pt x="549224" y="732917"/>
                  </a:lnTo>
                  <a:close/>
                </a:path>
                <a:path w="860425" h="733425">
                  <a:moveTo>
                    <a:pt x="678522" y="381355"/>
                  </a:moveTo>
                  <a:lnTo>
                    <a:pt x="674687" y="339204"/>
                  </a:lnTo>
                  <a:lnTo>
                    <a:pt x="528815" y="391629"/>
                  </a:lnTo>
                  <a:lnTo>
                    <a:pt x="479729" y="404355"/>
                  </a:lnTo>
                  <a:lnTo>
                    <a:pt x="429691" y="408597"/>
                  </a:lnTo>
                  <a:lnTo>
                    <a:pt x="379831" y="404355"/>
                  </a:lnTo>
                  <a:lnTo>
                    <a:pt x="331266" y="391629"/>
                  </a:lnTo>
                  <a:lnTo>
                    <a:pt x="185305" y="339204"/>
                  </a:lnTo>
                  <a:lnTo>
                    <a:pt x="180809" y="387985"/>
                  </a:lnTo>
                  <a:lnTo>
                    <a:pt x="182727" y="434860"/>
                  </a:lnTo>
                  <a:lnTo>
                    <a:pt x="195427" y="476453"/>
                  </a:lnTo>
                  <a:lnTo>
                    <a:pt x="217144" y="508876"/>
                  </a:lnTo>
                  <a:lnTo>
                    <a:pt x="292188" y="542112"/>
                  </a:lnTo>
                  <a:lnTo>
                    <a:pt x="339013" y="551916"/>
                  </a:lnTo>
                  <a:lnTo>
                    <a:pt x="386321" y="557695"/>
                  </a:lnTo>
                  <a:lnTo>
                    <a:pt x="433844" y="559435"/>
                  </a:lnTo>
                  <a:lnTo>
                    <a:pt x="481355" y="557136"/>
                  </a:lnTo>
                  <a:lnTo>
                    <a:pt x="496277" y="512254"/>
                  </a:lnTo>
                  <a:lnTo>
                    <a:pt x="519887" y="472109"/>
                  </a:lnTo>
                  <a:lnTo>
                    <a:pt x="551040" y="437807"/>
                  </a:lnTo>
                  <a:lnTo>
                    <a:pt x="588619" y="410502"/>
                  </a:lnTo>
                  <a:lnTo>
                    <a:pt x="592874" y="408597"/>
                  </a:lnTo>
                  <a:lnTo>
                    <a:pt x="631494" y="391299"/>
                  </a:lnTo>
                  <a:lnTo>
                    <a:pt x="678522" y="381355"/>
                  </a:lnTo>
                  <a:close/>
                </a:path>
                <a:path w="860425" h="733425">
                  <a:moveTo>
                    <a:pt x="694626" y="590029"/>
                  </a:moveTo>
                  <a:lnTo>
                    <a:pt x="689381" y="585825"/>
                  </a:lnTo>
                  <a:lnTo>
                    <a:pt x="573570" y="585825"/>
                  </a:lnTo>
                  <a:lnTo>
                    <a:pt x="568325" y="590029"/>
                  </a:lnTo>
                  <a:lnTo>
                    <a:pt x="568325" y="727595"/>
                  </a:lnTo>
                  <a:lnTo>
                    <a:pt x="573570" y="732828"/>
                  </a:lnTo>
                  <a:lnTo>
                    <a:pt x="689381" y="732828"/>
                  </a:lnTo>
                  <a:lnTo>
                    <a:pt x="694626" y="727595"/>
                  </a:lnTo>
                  <a:lnTo>
                    <a:pt x="694626" y="596290"/>
                  </a:lnTo>
                  <a:lnTo>
                    <a:pt x="694626" y="590029"/>
                  </a:lnTo>
                  <a:close/>
                </a:path>
                <a:path w="860425" h="733425">
                  <a:moveTo>
                    <a:pt x="799934" y="727684"/>
                  </a:moveTo>
                  <a:lnTo>
                    <a:pt x="799858" y="659371"/>
                  </a:lnTo>
                  <a:lnTo>
                    <a:pt x="799858" y="653110"/>
                  </a:lnTo>
                  <a:lnTo>
                    <a:pt x="794600" y="648906"/>
                  </a:lnTo>
                  <a:lnTo>
                    <a:pt x="715695" y="648906"/>
                  </a:lnTo>
                  <a:lnTo>
                    <a:pt x="715695" y="725538"/>
                  </a:lnTo>
                  <a:lnTo>
                    <a:pt x="714667" y="729742"/>
                  </a:lnTo>
                  <a:lnTo>
                    <a:pt x="713638" y="732917"/>
                  </a:lnTo>
                  <a:lnTo>
                    <a:pt x="794677" y="732917"/>
                  </a:lnTo>
                  <a:lnTo>
                    <a:pt x="799934" y="727684"/>
                  </a:lnTo>
                  <a:close/>
                </a:path>
                <a:path w="860425" h="733425">
                  <a:moveTo>
                    <a:pt x="860005" y="171411"/>
                  </a:moveTo>
                  <a:lnTo>
                    <a:pt x="859091" y="162864"/>
                  </a:lnTo>
                  <a:lnTo>
                    <a:pt x="859002" y="161975"/>
                  </a:lnTo>
                  <a:lnTo>
                    <a:pt x="855954" y="152869"/>
                  </a:lnTo>
                  <a:lnTo>
                    <a:pt x="507009" y="13525"/>
                  </a:lnTo>
                  <a:lnTo>
                    <a:pt x="468934" y="3378"/>
                  </a:lnTo>
                  <a:lnTo>
                    <a:pt x="429996" y="0"/>
                  </a:lnTo>
                  <a:lnTo>
                    <a:pt x="391058" y="3378"/>
                  </a:lnTo>
                  <a:lnTo>
                    <a:pt x="352983" y="13525"/>
                  </a:lnTo>
                  <a:lnTo>
                    <a:pt x="32232" y="129311"/>
                  </a:lnTo>
                  <a:lnTo>
                    <a:pt x="1041" y="162864"/>
                  </a:lnTo>
                  <a:lnTo>
                    <a:pt x="101" y="171411"/>
                  </a:lnTo>
                  <a:lnTo>
                    <a:pt x="0" y="172300"/>
                  </a:lnTo>
                  <a:lnTo>
                    <a:pt x="23241" y="211582"/>
                  </a:lnTo>
                  <a:lnTo>
                    <a:pt x="98336" y="238747"/>
                  </a:lnTo>
                  <a:lnTo>
                    <a:pt x="83781" y="255638"/>
                  </a:lnTo>
                  <a:lnTo>
                    <a:pt x="72961" y="274739"/>
                  </a:lnTo>
                  <a:lnTo>
                    <a:pt x="66205" y="295529"/>
                  </a:lnTo>
                  <a:lnTo>
                    <a:pt x="63881" y="317525"/>
                  </a:lnTo>
                  <a:lnTo>
                    <a:pt x="63881" y="549935"/>
                  </a:lnTo>
                  <a:lnTo>
                    <a:pt x="56667" y="551713"/>
                  </a:lnTo>
                  <a:lnTo>
                    <a:pt x="20434" y="635914"/>
                  </a:lnTo>
                  <a:lnTo>
                    <a:pt x="18199" y="651421"/>
                  </a:lnTo>
                  <a:lnTo>
                    <a:pt x="19494" y="666165"/>
                  </a:lnTo>
                  <a:lnTo>
                    <a:pt x="19519" y="666521"/>
                  </a:lnTo>
                  <a:lnTo>
                    <a:pt x="42837" y="704723"/>
                  </a:lnTo>
                  <a:lnTo>
                    <a:pt x="84759" y="720026"/>
                  </a:lnTo>
                  <a:lnTo>
                    <a:pt x="99999" y="718197"/>
                  </a:lnTo>
                  <a:lnTo>
                    <a:pt x="137287" y="693762"/>
                  </a:lnTo>
                  <a:lnTo>
                    <a:pt x="150685" y="666521"/>
                  </a:lnTo>
                  <a:lnTo>
                    <a:pt x="150812" y="666165"/>
                  </a:lnTo>
                  <a:lnTo>
                    <a:pt x="152196" y="651421"/>
                  </a:lnTo>
                  <a:lnTo>
                    <a:pt x="152234" y="651027"/>
                  </a:lnTo>
                  <a:lnTo>
                    <a:pt x="150012" y="635914"/>
                  </a:lnTo>
                  <a:lnTo>
                    <a:pt x="136436" y="579742"/>
                  </a:lnTo>
                  <a:lnTo>
                    <a:pt x="106476" y="549935"/>
                  </a:lnTo>
                  <a:lnTo>
                    <a:pt x="106540" y="317525"/>
                  </a:lnTo>
                  <a:lnTo>
                    <a:pt x="118275" y="281266"/>
                  </a:lnTo>
                  <a:lnTo>
                    <a:pt x="149072" y="257810"/>
                  </a:lnTo>
                  <a:lnTo>
                    <a:pt x="357479" y="179120"/>
                  </a:lnTo>
                  <a:lnTo>
                    <a:pt x="300189" y="211226"/>
                  </a:lnTo>
                  <a:lnTo>
                    <a:pt x="188963" y="272288"/>
                  </a:lnTo>
                  <a:lnTo>
                    <a:pt x="352983" y="331076"/>
                  </a:lnTo>
                  <a:lnTo>
                    <a:pt x="391058" y="341210"/>
                  </a:lnTo>
                  <a:lnTo>
                    <a:pt x="429996" y="344601"/>
                  </a:lnTo>
                  <a:lnTo>
                    <a:pt x="468934" y="341210"/>
                  </a:lnTo>
                  <a:lnTo>
                    <a:pt x="507009" y="331076"/>
                  </a:lnTo>
                  <a:lnTo>
                    <a:pt x="827862" y="215290"/>
                  </a:lnTo>
                  <a:lnTo>
                    <a:pt x="859002" y="180848"/>
                  </a:lnTo>
                  <a:lnTo>
                    <a:pt x="859180" y="179120"/>
                  </a:lnTo>
                  <a:lnTo>
                    <a:pt x="859917" y="172300"/>
                  </a:lnTo>
                  <a:lnTo>
                    <a:pt x="860005" y="171411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5300" y="1984641"/>
              <a:ext cx="127332" cy="122603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232968" y="2440304"/>
            <a:ext cx="1122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OECD, 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40891" y="5840069"/>
            <a:ext cx="31210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26,67%</a:t>
            </a:r>
            <a:r>
              <a:rPr sz="2000" b="1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(dari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405.302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sekolah</a:t>
            </a:r>
            <a:r>
              <a:rPr sz="1050" spc="-1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1400" spc="-10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42,09%</a:t>
            </a:r>
            <a:r>
              <a:rPr sz="20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(dari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88.072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madrasah</a:t>
            </a:r>
            <a:r>
              <a:rPr sz="1050" spc="-1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1400" spc="-10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512569" y="5324983"/>
            <a:ext cx="479361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Kondisi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satuan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pendidikan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yang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telah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memenuhi </a:t>
            </a:r>
            <a:r>
              <a:rPr sz="1600" b="1" dirty="0">
                <a:latin typeface="Arial"/>
                <a:cs typeface="Arial"/>
              </a:rPr>
              <a:t>Standar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Nasional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Pendidikan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(SNP)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Sarpras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980559" y="5830389"/>
            <a:ext cx="1410335" cy="48450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735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DAPODIK,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2024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1000" dirty="0">
                <a:latin typeface="Arial"/>
                <a:cs typeface="Arial"/>
              </a:rPr>
              <a:t>termasuk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jenjang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PAUD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57238" y="4971059"/>
            <a:ext cx="6240780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Kondisi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Satuan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294474" y="5460593"/>
            <a:ext cx="941069" cy="941069"/>
          </a:xfrm>
          <a:custGeom>
            <a:avLst/>
            <a:gdLst/>
            <a:ahLst/>
            <a:cxnLst/>
            <a:rect l="l" t="t" r="r" b="b"/>
            <a:pathLst>
              <a:path w="941069" h="941070">
                <a:moveTo>
                  <a:pt x="122008" y="619899"/>
                </a:moveTo>
                <a:lnTo>
                  <a:pt x="27559" y="619899"/>
                </a:lnTo>
                <a:lnTo>
                  <a:pt x="16827" y="622058"/>
                </a:lnTo>
                <a:lnTo>
                  <a:pt x="8077" y="627964"/>
                </a:lnTo>
                <a:lnTo>
                  <a:pt x="2171" y="636727"/>
                </a:lnTo>
                <a:lnTo>
                  <a:pt x="0" y="647458"/>
                </a:lnTo>
                <a:lnTo>
                  <a:pt x="0" y="913130"/>
                </a:lnTo>
                <a:lnTo>
                  <a:pt x="2171" y="923848"/>
                </a:lnTo>
                <a:lnTo>
                  <a:pt x="8077" y="932611"/>
                </a:lnTo>
                <a:lnTo>
                  <a:pt x="16827" y="938517"/>
                </a:lnTo>
                <a:lnTo>
                  <a:pt x="27559" y="940689"/>
                </a:lnTo>
                <a:lnTo>
                  <a:pt x="122008" y="940689"/>
                </a:lnTo>
                <a:lnTo>
                  <a:pt x="122008" y="619899"/>
                </a:lnTo>
                <a:close/>
              </a:path>
              <a:path w="941069" h="941070">
                <a:moveTo>
                  <a:pt x="822667" y="353009"/>
                </a:moveTo>
                <a:lnTo>
                  <a:pt x="820928" y="342595"/>
                </a:lnTo>
                <a:lnTo>
                  <a:pt x="815390" y="333590"/>
                </a:lnTo>
                <a:lnTo>
                  <a:pt x="806526" y="327177"/>
                </a:lnTo>
                <a:lnTo>
                  <a:pt x="586511" y="227190"/>
                </a:lnTo>
                <a:lnTo>
                  <a:pt x="586511" y="472440"/>
                </a:lnTo>
                <a:lnTo>
                  <a:pt x="577367" y="517588"/>
                </a:lnTo>
                <a:lnTo>
                  <a:pt x="552462" y="554507"/>
                </a:lnTo>
                <a:lnTo>
                  <a:pt x="515543" y="579412"/>
                </a:lnTo>
                <a:lnTo>
                  <a:pt x="470382" y="588556"/>
                </a:lnTo>
                <a:lnTo>
                  <a:pt x="425221" y="579412"/>
                </a:lnTo>
                <a:lnTo>
                  <a:pt x="388302" y="554507"/>
                </a:lnTo>
                <a:lnTo>
                  <a:pt x="363397" y="517588"/>
                </a:lnTo>
                <a:lnTo>
                  <a:pt x="354253" y="472440"/>
                </a:lnTo>
                <a:lnTo>
                  <a:pt x="363397" y="427278"/>
                </a:lnTo>
                <a:lnTo>
                  <a:pt x="388302" y="390372"/>
                </a:lnTo>
                <a:lnTo>
                  <a:pt x="421119" y="368236"/>
                </a:lnTo>
                <a:lnTo>
                  <a:pt x="425221" y="365467"/>
                </a:lnTo>
                <a:lnTo>
                  <a:pt x="470382" y="356323"/>
                </a:lnTo>
                <a:lnTo>
                  <a:pt x="515543" y="365467"/>
                </a:lnTo>
                <a:lnTo>
                  <a:pt x="552462" y="390372"/>
                </a:lnTo>
                <a:lnTo>
                  <a:pt x="577367" y="427278"/>
                </a:lnTo>
                <a:lnTo>
                  <a:pt x="586511" y="472440"/>
                </a:lnTo>
                <a:lnTo>
                  <a:pt x="586511" y="227190"/>
                </a:lnTo>
                <a:lnTo>
                  <a:pt x="497941" y="186931"/>
                </a:lnTo>
                <a:lnTo>
                  <a:pt x="497941" y="84632"/>
                </a:lnTo>
                <a:lnTo>
                  <a:pt x="588467" y="84632"/>
                </a:lnTo>
                <a:lnTo>
                  <a:pt x="599198" y="82473"/>
                </a:lnTo>
                <a:lnTo>
                  <a:pt x="607961" y="76568"/>
                </a:lnTo>
                <a:lnTo>
                  <a:pt x="613867" y="67805"/>
                </a:lnTo>
                <a:lnTo>
                  <a:pt x="616026" y="57073"/>
                </a:lnTo>
                <a:lnTo>
                  <a:pt x="616026" y="27559"/>
                </a:lnTo>
                <a:lnTo>
                  <a:pt x="613867" y="16827"/>
                </a:lnTo>
                <a:lnTo>
                  <a:pt x="607961" y="8077"/>
                </a:lnTo>
                <a:lnTo>
                  <a:pt x="599198" y="2159"/>
                </a:lnTo>
                <a:lnTo>
                  <a:pt x="588467" y="0"/>
                </a:lnTo>
                <a:lnTo>
                  <a:pt x="470382" y="0"/>
                </a:lnTo>
                <a:lnTo>
                  <a:pt x="459651" y="2159"/>
                </a:lnTo>
                <a:lnTo>
                  <a:pt x="450900" y="8077"/>
                </a:lnTo>
                <a:lnTo>
                  <a:pt x="444982" y="16827"/>
                </a:lnTo>
                <a:lnTo>
                  <a:pt x="442823" y="27559"/>
                </a:lnTo>
                <a:lnTo>
                  <a:pt x="442823" y="186931"/>
                </a:lnTo>
                <a:lnTo>
                  <a:pt x="134239" y="327177"/>
                </a:lnTo>
                <a:lnTo>
                  <a:pt x="125374" y="333590"/>
                </a:lnTo>
                <a:lnTo>
                  <a:pt x="119837" y="342595"/>
                </a:lnTo>
                <a:lnTo>
                  <a:pt x="118097" y="353009"/>
                </a:lnTo>
                <a:lnTo>
                  <a:pt x="120561" y="363677"/>
                </a:lnTo>
                <a:lnTo>
                  <a:pt x="126974" y="372541"/>
                </a:lnTo>
                <a:lnTo>
                  <a:pt x="135978" y="378066"/>
                </a:lnTo>
                <a:lnTo>
                  <a:pt x="146392" y="379831"/>
                </a:lnTo>
                <a:lnTo>
                  <a:pt x="157048" y="377355"/>
                </a:lnTo>
                <a:lnTo>
                  <a:pt x="177126" y="368236"/>
                </a:lnTo>
                <a:lnTo>
                  <a:pt x="177126" y="913130"/>
                </a:lnTo>
                <a:lnTo>
                  <a:pt x="179298" y="923848"/>
                </a:lnTo>
                <a:lnTo>
                  <a:pt x="185204" y="932611"/>
                </a:lnTo>
                <a:lnTo>
                  <a:pt x="193967" y="938517"/>
                </a:lnTo>
                <a:lnTo>
                  <a:pt x="204685" y="940689"/>
                </a:lnTo>
                <a:lnTo>
                  <a:pt x="354253" y="940689"/>
                </a:lnTo>
                <a:lnTo>
                  <a:pt x="354253" y="736015"/>
                </a:lnTo>
                <a:lnTo>
                  <a:pt x="356425" y="725284"/>
                </a:lnTo>
                <a:lnTo>
                  <a:pt x="362331" y="716521"/>
                </a:lnTo>
                <a:lnTo>
                  <a:pt x="371094" y="710615"/>
                </a:lnTo>
                <a:lnTo>
                  <a:pt x="381812" y="708456"/>
                </a:lnTo>
                <a:lnTo>
                  <a:pt x="558952" y="708456"/>
                </a:lnTo>
                <a:lnTo>
                  <a:pt x="569671" y="710615"/>
                </a:lnTo>
                <a:lnTo>
                  <a:pt x="578434" y="716521"/>
                </a:lnTo>
                <a:lnTo>
                  <a:pt x="584339" y="725284"/>
                </a:lnTo>
                <a:lnTo>
                  <a:pt x="586511" y="736015"/>
                </a:lnTo>
                <a:lnTo>
                  <a:pt x="586511" y="940689"/>
                </a:lnTo>
                <a:lnTo>
                  <a:pt x="736079" y="940689"/>
                </a:lnTo>
                <a:lnTo>
                  <a:pt x="746798" y="938517"/>
                </a:lnTo>
                <a:lnTo>
                  <a:pt x="755561" y="932611"/>
                </a:lnTo>
                <a:lnTo>
                  <a:pt x="761466" y="923848"/>
                </a:lnTo>
                <a:lnTo>
                  <a:pt x="763638" y="913130"/>
                </a:lnTo>
                <a:lnTo>
                  <a:pt x="763638" y="708456"/>
                </a:lnTo>
                <a:lnTo>
                  <a:pt x="763638" y="588556"/>
                </a:lnTo>
                <a:lnTo>
                  <a:pt x="763638" y="368236"/>
                </a:lnTo>
                <a:lnTo>
                  <a:pt x="787412" y="379044"/>
                </a:lnTo>
                <a:lnTo>
                  <a:pt x="791286" y="379844"/>
                </a:lnTo>
                <a:lnTo>
                  <a:pt x="795108" y="379844"/>
                </a:lnTo>
                <a:lnTo>
                  <a:pt x="802792" y="378739"/>
                </a:lnTo>
                <a:lnTo>
                  <a:pt x="809853" y="375564"/>
                </a:lnTo>
                <a:lnTo>
                  <a:pt x="815809" y="370484"/>
                </a:lnTo>
                <a:lnTo>
                  <a:pt x="817257" y="368236"/>
                </a:lnTo>
                <a:lnTo>
                  <a:pt x="820204" y="363677"/>
                </a:lnTo>
                <a:lnTo>
                  <a:pt x="821905" y="356323"/>
                </a:lnTo>
                <a:lnTo>
                  <a:pt x="822667" y="353009"/>
                </a:lnTo>
                <a:close/>
              </a:path>
              <a:path w="941069" h="941070">
                <a:moveTo>
                  <a:pt x="940765" y="647458"/>
                </a:moveTo>
                <a:lnTo>
                  <a:pt x="938593" y="636727"/>
                </a:lnTo>
                <a:lnTo>
                  <a:pt x="932688" y="627964"/>
                </a:lnTo>
                <a:lnTo>
                  <a:pt x="923937" y="622058"/>
                </a:lnTo>
                <a:lnTo>
                  <a:pt x="913206" y="619899"/>
                </a:lnTo>
                <a:lnTo>
                  <a:pt x="818756" y="619899"/>
                </a:lnTo>
                <a:lnTo>
                  <a:pt x="818756" y="940689"/>
                </a:lnTo>
                <a:lnTo>
                  <a:pt x="913206" y="940689"/>
                </a:lnTo>
                <a:lnTo>
                  <a:pt x="923937" y="938517"/>
                </a:lnTo>
                <a:lnTo>
                  <a:pt x="932688" y="932611"/>
                </a:lnTo>
                <a:lnTo>
                  <a:pt x="938593" y="923848"/>
                </a:lnTo>
                <a:lnTo>
                  <a:pt x="940765" y="913130"/>
                </a:lnTo>
                <a:lnTo>
                  <a:pt x="940765" y="647458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6984" y="1791055"/>
            <a:ext cx="688340" cy="7270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7747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610"/>
              </a:spcBef>
            </a:pP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6984" y="2976473"/>
            <a:ext cx="688340" cy="7270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7747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610"/>
              </a:spcBef>
            </a:pP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6984" y="4162018"/>
            <a:ext cx="688340" cy="7270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7747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610"/>
              </a:spcBef>
            </a:pP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6984" y="5347487"/>
            <a:ext cx="688340" cy="7270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7747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610"/>
              </a:spcBef>
            </a:pP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88894" y="1967229"/>
            <a:ext cx="4803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Pengantar</a:t>
            </a:r>
            <a:r>
              <a:rPr sz="2400" b="1" spc="-150" dirty="0">
                <a:latin typeface="Arial"/>
                <a:cs typeface="Arial"/>
              </a:rPr>
              <a:t> </a:t>
            </a:r>
            <a:r>
              <a:rPr sz="2400" b="1" spc="-100" dirty="0">
                <a:latin typeface="Arial"/>
                <a:cs typeface="Arial"/>
              </a:rPr>
              <a:t>: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Amanat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Perencanaan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3879" y="3123057"/>
            <a:ext cx="7841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Arah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Perencanaan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Pembangunan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Nasional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Daerah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07563" y="4145407"/>
            <a:ext cx="74587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Arial"/>
                <a:cs typeface="Arial"/>
              </a:rPr>
              <a:t>Perkuatan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Perencanaan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Sinergi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Pusat-</a:t>
            </a:r>
            <a:r>
              <a:rPr sz="2400" b="1" dirty="0">
                <a:latin typeface="Arial"/>
                <a:cs typeface="Arial"/>
              </a:rPr>
              <a:t>daerah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Untuk </a:t>
            </a:r>
            <a:r>
              <a:rPr sz="2400" b="1" dirty="0">
                <a:latin typeface="Arial"/>
                <a:cs typeface="Arial"/>
              </a:rPr>
              <a:t>Mendorong</a:t>
            </a:r>
            <a:r>
              <a:rPr sz="2400" b="1" spc="-12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Pencapaian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Sasaran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Pembangunan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9257" y="5504789"/>
            <a:ext cx="1219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rial"/>
                <a:cs typeface="Arial"/>
              </a:rPr>
              <a:t>Penutup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6579" y="210718"/>
            <a:ext cx="894689" cy="3910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898" y="96824"/>
            <a:ext cx="1349119" cy="50126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0" y="0"/>
            <a:ext cx="2047239" cy="6858000"/>
          </a:xfrm>
          <a:custGeom>
            <a:avLst/>
            <a:gdLst/>
            <a:ahLst/>
            <a:cxnLst/>
            <a:rect l="l" t="t" r="r" b="b"/>
            <a:pathLst>
              <a:path w="2047239" h="6858000">
                <a:moveTo>
                  <a:pt x="2046986" y="0"/>
                </a:moveTo>
                <a:lnTo>
                  <a:pt x="0" y="0"/>
                </a:lnTo>
                <a:lnTo>
                  <a:pt x="0" y="6858000"/>
                </a:lnTo>
                <a:lnTo>
                  <a:pt x="2046986" y="6858000"/>
                </a:lnTo>
                <a:lnTo>
                  <a:pt x="204698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3272" y="2273142"/>
            <a:ext cx="947419" cy="3299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190"/>
              </a:lnSpc>
            </a:pPr>
            <a:r>
              <a:rPr sz="6000" b="1" i="1" spc="575" dirty="0">
                <a:solidFill>
                  <a:srgbClr val="FFFFFF"/>
                </a:solidFill>
                <a:latin typeface="Arial Narrow"/>
                <a:cs typeface="Arial Narrow"/>
              </a:rPr>
              <a:t>OUTLINE</a:t>
            </a:r>
            <a:endParaRPr sz="6000">
              <a:latin typeface="Arial Narrow"/>
              <a:cs typeface="Arial Narro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-38"/>
            <a:ext cx="4714240" cy="982344"/>
            <a:chOff x="0" y="-38"/>
            <a:chExt cx="4714240" cy="982344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38"/>
              <a:ext cx="4713880" cy="9819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5999" y="116014"/>
              <a:ext cx="912380" cy="659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8611" y="216573"/>
              <a:ext cx="651738" cy="4683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407" y="196265"/>
              <a:ext cx="427901" cy="4642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79674" y="269976"/>
              <a:ext cx="1409191" cy="35181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2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421" y="3588804"/>
            <a:ext cx="12176633" cy="30653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6984" y="4937125"/>
            <a:ext cx="58166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40"/>
              </a:lnSpc>
            </a:pPr>
            <a:r>
              <a:rPr sz="2400" b="1" spc="-145" dirty="0">
                <a:solidFill>
                  <a:srgbClr val="001F5F"/>
                </a:solidFill>
                <a:latin typeface="Arial"/>
                <a:cs typeface="Arial"/>
              </a:rPr>
              <a:t>PER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5338" rIns="0" bIns="0" rtlCol="0">
            <a:spAutoFit/>
          </a:bodyPr>
          <a:lstStyle/>
          <a:p>
            <a:pPr marL="920750">
              <a:lnSpc>
                <a:spcPct val="100000"/>
              </a:lnSpc>
              <a:spcBef>
                <a:spcPts val="100"/>
              </a:spcBef>
            </a:pPr>
            <a:r>
              <a:rPr sz="3200" spc="-75" dirty="0"/>
              <a:t>PERENCANAAN</a:t>
            </a:r>
            <a:r>
              <a:rPr sz="3200" spc="-90" dirty="0"/>
              <a:t> </a:t>
            </a:r>
            <a:r>
              <a:rPr sz="3200" spc="-100" dirty="0"/>
              <a:t>PENUNTASAN</a:t>
            </a:r>
            <a:r>
              <a:rPr sz="3200" spc="-110" dirty="0"/>
              <a:t> </a:t>
            </a:r>
            <a:r>
              <a:rPr sz="3200" spc="-25" dirty="0"/>
              <a:t>TBC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1106830" y="1094358"/>
            <a:ext cx="2481580" cy="1059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Insidensi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TB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Indonesia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387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jiwa </a:t>
            </a:r>
            <a:r>
              <a:rPr sz="1400" dirty="0">
                <a:latin typeface="Arial"/>
                <a:cs typeface="Arial"/>
              </a:rPr>
              <a:t>per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100.000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penduduk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(2023)</a:t>
            </a:r>
            <a:endParaRPr sz="1400">
              <a:latin typeface="Arial"/>
              <a:cs typeface="Arial"/>
            </a:endParaRPr>
          </a:p>
          <a:p>
            <a:pPr marL="12700" marR="406400">
              <a:lnSpc>
                <a:spcPts val="2400"/>
              </a:lnSpc>
              <a:spcBef>
                <a:spcPts val="55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Peringkat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ke-</a:t>
            </a:r>
            <a:r>
              <a:rPr sz="2000" b="1" spc="-50" dirty="0">
                <a:solidFill>
                  <a:srgbClr val="001F5F"/>
                </a:solidFill>
                <a:latin typeface="Arial"/>
                <a:cs typeface="Arial"/>
              </a:rPr>
              <a:t>2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tertinggi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di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dunia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3588891"/>
            <a:ext cx="4844415" cy="3269615"/>
            <a:chOff x="0" y="3588891"/>
            <a:chExt cx="4844415" cy="326961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588891"/>
              <a:ext cx="4844161" cy="32691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3005" y="4231004"/>
              <a:ext cx="1820037" cy="182003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152135" y="3571219"/>
            <a:ext cx="6581140" cy="297180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0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0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  <a:p>
            <a:pPr marL="765175" marR="5080">
              <a:lnSpc>
                <a:spcPts val="1860"/>
              </a:lnSpc>
              <a:spcBef>
                <a:spcPts val="10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Mengoordinasikan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Kab/Kota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terkait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perencanaan,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penganggaran,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penuntasan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TB</a:t>
            </a:r>
            <a:endParaRPr sz="1600">
              <a:latin typeface="Arial"/>
              <a:cs typeface="Arial"/>
            </a:endParaRPr>
          </a:p>
          <a:p>
            <a:pPr marL="765175" marR="640080">
              <a:lnSpc>
                <a:spcPct val="100000"/>
              </a:lnSpc>
              <a:spcBef>
                <a:spcPts val="181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Menggerakkan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kab/kota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faskes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wilayahnya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percepatan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kasus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TB</a:t>
            </a:r>
            <a:endParaRPr sz="1600">
              <a:latin typeface="Arial"/>
              <a:cs typeface="Arial"/>
            </a:endParaRPr>
          </a:p>
          <a:p>
            <a:pPr marL="765175" marR="724535">
              <a:lnSpc>
                <a:spcPct val="100000"/>
              </a:lnSpc>
              <a:spcBef>
                <a:spcPts val="18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Memberikan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dukungan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advokasi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dan/atau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sumber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daya kesehatan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bagi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kab/kota</a:t>
            </a:r>
            <a:endParaRPr sz="1600">
              <a:latin typeface="Arial"/>
              <a:cs typeface="Arial"/>
            </a:endParaRPr>
          </a:p>
          <a:p>
            <a:pPr marL="765175">
              <a:lnSpc>
                <a:spcPct val="100000"/>
              </a:lnSpc>
              <a:spcBef>
                <a:spcPts val="1739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Melakukan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asistensi,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monitoring,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evaluasi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secara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berkala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211026" y="944837"/>
            <a:ext cx="2867025" cy="2573020"/>
            <a:chOff x="9211026" y="944837"/>
            <a:chExt cx="2867025" cy="257302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11026" y="944837"/>
              <a:ext cx="2866701" cy="257259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284715" y="1016508"/>
              <a:ext cx="2724150" cy="2433955"/>
            </a:xfrm>
            <a:custGeom>
              <a:avLst/>
              <a:gdLst/>
              <a:ahLst/>
              <a:cxnLst/>
              <a:rect l="l" t="t" r="r" b="b"/>
              <a:pathLst>
                <a:path w="2724150" h="2433954">
                  <a:moveTo>
                    <a:pt x="2542539" y="0"/>
                  </a:moveTo>
                  <a:lnTo>
                    <a:pt x="181609" y="0"/>
                  </a:lnTo>
                  <a:lnTo>
                    <a:pt x="133320" y="6485"/>
                  </a:lnTo>
                  <a:lnTo>
                    <a:pt x="89934" y="24788"/>
                  </a:lnTo>
                  <a:lnTo>
                    <a:pt x="53181" y="53181"/>
                  </a:lnTo>
                  <a:lnTo>
                    <a:pt x="24788" y="89934"/>
                  </a:lnTo>
                  <a:lnTo>
                    <a:pt x="6485" y="133320"/>
                  </a:lnTo>
                  <a:lnTo>
                    <a:pt x="0" y="181609"/>
                  </a:lnTo>
                  <a:lnTo>
                    <a:pt x="0" y="2252217"/>
                  </a:lnTo>
                  <a:lnTo>
                    <a:pt x="6485" y="2300507"/>
                  </a:lnTo>
                  <a:lnTo>
                    <a:pt x="24788" y="2343893"/>
                  </a:lnTo>
                  <a:lnTo>
                    <a:pt x="53181" y="2380646"/>
                  </a:lnTo>
                  <a:lnTo>
                    <a:pt x="89934" y="2409039"/>
                  </a:lnTo>
                  <a:lnTo>
                    <a:pt x="133320" y="2427342"/>
                  </a:lnTo>
                  <a:lnTo>
                    <a:pt x="181609" y="2433828"/>
                  </a:lnTo>
                  <a:lnTo>
                    <a:pt x="2542539" y="2433828"/>
                  </a:lnTo>
                  <a:lnTo>
                    <a:pt x="2590829" y="2427342"/>
                  </a:lnTo>
                  <a:lnTo>
                    <a:pt x="2634215" y="2409039"/>
                  </a:lnTo>
                  <a:lnTo>
                    <a:pt x="2670968" y="2380646"/>
                  </a:lnTo>
                  <a:lnTo>
                    <a:pt x="2699361" y="2343893"/>
                  </a:lnTo>
                  <a:lnTo>
                    <a:pt x="2717664" y="2300507"/>
                  </a:lnTo>
                  <a:lnTo>
                    <a:pt x="2724150" y="2252217"/>
                  </a:lnTo>
                  <a:lnTo>
                    <a:pt x="2724150" y="181609"/>
                  </a:lnTo>
                  <a:lnTo>
                    <a:pt x="2717664" y="133320"/>
                  </a:lnTo>
                  <a:lnTo>
                    <a:pt x="2699361" y="89934"/>
                  </a:lnTo>
                  <a:lnTo>
                    <a:pt x="2670968" y="53181"/>
                  </a:lnTo>
                  <a:lnTo>
                    <a:pt x="2634215" y="24788"/>
                  </a:lnTo>
                  <a:lnTo>
                    <a:pt x="2590829" y="6485"/>
                  </a:lnTo>
                  <a:lnTo>
                    <a:pt x="2542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84715" y="1016508"/>
              <a:ext cx="2724150" cy="2433955"/>
            </a:xfrm>
            <a:custGeom>
              <a:avLst/>
              <a:gdLst/>
              <a:ahLst/>
              <a:cxnLst/>
              <a:rect l="l" t="t" r="r" b="b"/>
              <a:pathLst>
                <a:path w="2724150" h="2433954">
                  <a:moveTo>
                    <a:pt x="0" y="181609"/>
                  </a:moveTo>
                  <a:lnTo>
                    <a:pt x="6485" y="133320"/>
                  </a:lnTo>
                  <a:lnTo>
                    <a:pt x="24788" y="89934"/>
                  </a:lnTo>
                  <a:lnTo>
                    <a:pt x="53181" y="53181"/>
                  </a:lnTo>
                  <a:lnTo>
                    <a:pt x="89934" y="24788"/>
                  </a:lnTo>
                  <a:lnTo>
                    <a:pt x="133320" y="6485"/>
                  </a:lnTo>
                  <a:lnTo>
                    <a:pt x="181609" y="0"/>
                  </a:lnTo>
                  <a:lnTo>
                    <a:pt x="2542539" y="0"/>
                  </a:lnTo>
                  <a:lnTo>
                    <a:pt x="2590829" y="6485"/>
                  </a:lnTo>
                  <a:lnTo>
                    <a:pt x="2634215" y="24788"/>
                  </a:lnTo>
                  <a:lnTo>
                    <a:pt x="2670968" y="53181"/>
                  </a:lnTo>
                  <a:lnTo>
                    <a:pt x="2699361" y="89934"/>
                  </a:lnTo>
                  <a:lnTo>
                    <a:pt x="2717664" y="133320"/>
                  </a:lnTo>
                  <a:lnTo>
                    <a:pt x="2724150" y="181609"/>
                  </a:lnTo>
                  <a:lnTo>
                    <a:pt x="2724150" y="2252217"/>
                  </a:lnTo>
                  <a:lnTo>
                    <a:pt x="2717664" y="2300507"/>
                  </a:lnTo>
                  <a:lnTo>
                    <a:pt x="2699361" y="2343893"/>
                  </a:lnTo>
                  <a:lnTo>
                    <a:pt x="2670968" y="2380646"/>
                  </a:lnTo>
                  <a:lnTo>
                    <a:pt x="2634215" y="2409039"/>
                  </a:lnTo>
                  <a:lnTo>
                    <a:pt x="2590829" y="2427342"/>
                  </a:lnTo>
                  <a:lnTo>
                    <a:pt x="2542539" y="2433828"/>
                  </a:lnTo>
                  <a:lnTo>
                    <a:pt x="181609" y="2433828"/>
                  </a:lnTo>
                  <a:lnTo>
                    <a:pt x="133320" y="2427342"/>
                  </a:lnTo>
                  <a:lnTo>
                    <a:pt x="89934" y="2409039"/>
                  </a:lnTo>
                  <a:lnTo>
                    <a:pt x="53181" y="2380646"/>
                  </a:lnTo>
                  <a:lnTo>
                    <a:pt x="24788" y="2343893"/>
                  </a:lnTo>
                  <a:lnTo>
                    <a:pt x="6485" y="2300507"/>
                  </a:lnTo>
                  <a:lnTo>
                    <a:pt x="0" y="2252217"/>
                  </a:lnTo>
                  <a:lnTo>
                    <a:pt x="0" y="181609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472167" y="1153121"/>
              <a:ext cx="2338070" cy="739140"/>
            </a:xfrm>
            <a:custGeom>
              <a:avLst/>
              <a:gdLst/>
              <a:ahLst/>
              <a:cxnLst/>
              <a:rect l="l" t="t" r="r" b="b"/>
              <a:pathLst>
                <a:path w="2338070" h="739139">
                  <a:moveTo>
                    <a:pt x="2337816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2337816" y="738670"/>
                  </a:lnTo>
                  <a:lnTo>
                    <a:pt x="2337816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683622" y="1172718"/>
            <a:ext cx="1917064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9420" marR="107950" indent="-321945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202G</a:t>
            </a:r>
            <a:r>
              <a:rPr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Calibri"/>
                <a:cs typeface="Calibri"/>
              </a:rPr>
              <a:t>Insidensi </a:t>
            </a:r>
            <a:r>
              <a:rPr sz="1400" b="1" spc="50" dirty="0">
                <a:solidFill>
                  <a:srgbClr val="FFFFFF"/>
                </a:solidFill>
                <a:latin typeface="Calibri"/>
                <a:cs typeface="Calibri"/>
              </a:rPr>
              <a:t>Tuberkulosis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(per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100.000</a:t>
            </a:r>
            <a:r>
              <a:rPr sz="14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FFFFFF"/>
                </a:solidFill>
                <a:latin typeface="Calibri"/>
                <a:cs typeface="Calibri"/>
              </a:rPr>
              <a:t>penduduk)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47907" y="1940763"/>
            <a:ext cx="508000" cy="551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32G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00" spc="-10" dirty="0">
                <a:latin typeface="Calibri"/>
                <a:cs typeface="Calibri"/>
              </a:rPr>
              <a:t>(2025)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25302" y="2743580"/>
            <a:ext cx="577850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1G0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600" spc="-10" dirty="0">
                <a:latin typeface="Calibri"/>
                <a:cs typeface="Calibri"/>
              </a:rPr>
              <a:t>(2029)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472168" y="1035811"/>
            <a:ext cx="2571115" cy="2273300"/>
            <a:chOff x="9472168" y="1035811"/>
            <a:chExt cx="2571115" cy="2273300"/>
          </a:xfrm>
        </p:grpSpPr>
        <p:sp>
          <p:nvSpPr>
            <p:cNvPr id="28" name="object 28"/>
            <p:cNvSpPr/>
            <p:nvPr/>
          </p:nvSpPr>
          <p:spPr>
            <a:xfrm>
              <a:off x="10962513" y="2531617"/>
              <a:ext cx="500380" cy="274955"/>
            </a:xfrm>
            <a:custGeom>
              <a:avLst/>
              <a:gdLst/>
              <a:ahLst/>
              <a:cxnLst/>
              <a:rect l="l" t="t" r="r" b="b"/>
              <a:pathLst>
                <a:path w="500379" h="274955">
                  <a:moveTo>
                    <a:pt x="374903" y="0"/>
                  </a:moveTo>
                  <a:lnTo>
                    <a:pt x="124967" y="0"/>
                  </a:lnTo>
                  <a:lnTo>
                    <a:pt x="124967" y="137287"/>
                  </a:lnTo>
                  <a:lnTo>
                    <a:pt x="0" y="137287"/>
                  </a:lnTo>
                  <a:lnTo>
                    <a:pt x="249935" y="274574"/>
                  </a:lnTo>
                  <a:lnTo>
                    <a:pt x="499871" y="137287"/>
                  </a:lnTo>
                  <a:lnTo>
                    <a:pt x="374903" y="137287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2168" y="2061972"/>
              <a:ext cx="1182687" cy="124701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531981" y="1101089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445389" y="222758"/>
                  </a:moveTo>
                  <a:lnTo>
                    <a:pt x="440855" y="177863"/>
                  </a:lnTo>
                  <a:lnTo>
                    <a:pt x="440258" y="175971"/>
                  </a:lnTo>
                  <a:lnTo>
                    <a:pt x="440067" y="174155"/>
                  </a:lnTo>
                  <a:lnTo>
                    <a:pt x="435737" y="161391"/>
                  </a:lnTo>
                  <a:lnTo>
                    <a:pt x="427888" y="136042"/>
                  </a:lnTo>
                  <a:lnTo>
                    <a:pt x="425970" y="132524"/>
                  </a:lnTo>
                  <a:lnTo>
                    <a:pt x="424891" y="129311"/>
                  </a:lnTo>
                  <a:lnTo>
                    <a:pt x="417868" y="117589"/>
                  </a:lnTo>
                  <a:lnTo>
                    <a:pt x="407352" y="98196"/>
                  </a:lnTo>
                  <a:lnTo>
                    <a:pt x="403402" y="93433"/>
                  </a:lnTo>
                  <a:lnTo>
                    <a:pt x="400964" y="89331"/>
                  </a:lnTo>
                  <a:lnTo>
                    <a:pt x="392569" y="80302"/>
                  </a:lnTo>
                  <a:lnTo>
                    <a:pt x="380149" y="65239"/>
                  </a:lnTo>
                  <a:lnTo>
                    <a:pt x="373532" y="59791"/>
                  </a:lnTo>
                  <a:lnTo>
                    <a:pt x="369443" y="55372"/>
                  </a:lnTo>
                  <a:lnTo>
                    <a:pt x="371360" y="57988"/>
                  </a:lnTo>
                  <a:lnTo>
                    <a:pt x="347192" y="38036"/>
                  </a:lnTo>
                  <a:lnTo>
                    <a:pt x="309346" y="17500"/>
                  </a:lnTo>
                  <a:lnTo>
                    <a:pt x="267525" y="4533"/>
                  </a:lnTo>
                  <a:lnTo>
                    <a:pt x="222631" y="0"/>
                  </a:lnTo>
                  <a:lnTo>
                    <a:pt x="177761" y="4533"/>
                  </a:lnTo>
                  <a:lnTo>
                    <a:pt x="135978" y="17500"/>
                  </a:lnTo>
                  <a:lnTo>
                    <a:pt x="98158" y="38036"/>
                  </a:lnTo>
                  <a:lnTo>
                    <a:pt x="65214" y="65239"/>
                  </a:lnTo>
                  <a:lnTo>
                    <a:pt x="38023" y="98196"/>
                  </a:lnTo>
                  <a:lnTo>
                    <a:pt x="17487" y="136042"/>
                  </a:lnTo>
                  <a:lnTo>
                    <a:pt x="4521" y="177863"/>
                  </a:lnTo>
                  <a:lnTo>
                    <a:pt x="0" y="222758"/>
                  </a:lnTo>
                  <a:lnTo>
                    <a:pt x="4521" y="267627"/>
                  </a:lnTo>
                  <a:lnTo>
                    <a:pt x="17487" y="309410"/>
                  </a:lnTo>
                  <a:lnTo>
                    <a:pt x="38023" y="347230"/>
                  </a:lnTo>
                  <a:lnTo>
                    <a:pt x="58318" y="371830"/>
                  </a:lnTo>
                  <a:lnTo>
                    <a:pt x="55245" y="369570"/>
                  </a:lnTo>
                  <a:lnTo>
                    <a:pt x="60401" y="374357"/>
                  </a:lnTo>
                  <a:lnTo>
                    <a:pt x="65214" y="380174"/>
                  </a:lnTo>
                  <a:lnTo>
                    <a:pt x="78854" y="391439"/>
                  </a:lnTo>
                  <a:lnTo>
                    <a:pt x="89217" y="401027"/>
                  </a:lnTo>
                  <a:lnTo>
                    <a:pt x="93776" y="403758"/>
                  </a:lnTo>
                  <a:lnTo>
                    <a:pt x="98158" y="407365"/>
                  </a:lnTo>
                  <a:lnTo>
                    <a:pt x="116586" y="417385"/>
                  </a:lnTo>
                  <a:lnTo>
                    <a:pt x="129222" y="424916"/>
                  </a:lnTo>
                  <a:lnTo>
                    <a:pt x="132549" y="426046"/>
                  </a:lnTo>
                  <a:lnTo>
                    <a:pt x="135978" y="427901"/>
                  </a:lnTo>
                  <a:lnTo>
                    <a:pt x="161239" y="435749"/>
                  </a:lnTo>
                  <a:lnTo>
                    <a:pt x="174078" y="440080"/>
                  </a:lnTo>
                  <a:lnTo>
                    <a:pt x="175844" y="440283"/>
                  </a:lnTo>
                  <a:lnTo>
                    <a:pt x="177761" y="440867"/>
                  </a:lnTo>
                  <a:lnTo>
                    <a:pt x="222631" y="445389"/>
                  </a:lnTo>
                  <a:lnTo>
                    <a:pt x="267525" y="440867"/>
                  </a:lnTo>
                  <a:lnTo>
                    <a:pt x="309346" y="427901"/>
                  </a:lnTo>
                  <a:lnTo>
                    <a:pt x="347192" y="407365"/>
                  </a:lnTo>
                  <a:lnTo>
                    <a:pt x="380149" y="380174"/>
                  </a:lnTo>
                  <a:lnTo>
                    <a:pt x="407352" y="347230"/>
                  </a:lnTo>
                  <a:lnTo>
                    <a:pt x="427888" y="309410"/>
                  </a:lnTo>
                  <a:lnTo>
                    <a:pt x="440855" y="267627"/>
                  </a:lnTo>
                  <a:lnTo>
                    <a:pt x="445389" y="222758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586591" y="1155826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336550" h="336550">
                  <a:moveTo>
                    <a:pt x="168020" y="0"/>
                  </a:moveTo>
                  <a:lnTo>
                    <a:pt x="123384" y="5998"/>
                  </a:lnTo>
                  <a:lnTo>
                    <a:pt x="83255" y="22930"/>
                  </a:lnTo>
                  <a:lnTo>
                    <a:pt x="49244" y="49196"/>
                  </a:lnTo>
                  <a:lnTo>
                    <a:pt x="22958" y="83199"/>
                  </a:lnTo>
                  <a:lnTo>
                    <a:pt x="6007" y="123339"/>
                  </a:lnTo>
                  <a:lnTo>
                    <a:pt x="0" y="168021"/>
                  </a:lnTo>
                  <a:lnTo>
                    <a:pt x="6007" y="212702"/>
                  </a:lnTo>
                  <a:lnTo>
                    <a:pt x="22958" y="252842"/>
                  </a:lnTo>
                  <a:lnTo>
                    <a:pt x="49244" y="286845"/>
                  </a:lnTo>
                  <a:lnTo>
                    <a:pt x="83255" y="313111"/>
                  </a:lnTo>
                  <a:lnTo>
                    <a:pt x="123384" y="330043"/>
                  </a:lnTo>
                  <a:lnTo>
                    <a:pt x="168020" y="336042"/>
                  </a:lnTo>
                  <a:lnTo>
                    <a:pt x="212711" y="330043"/>
                  </a:lnTo>
                  <a:lnTo>
                    <a:pt x="252875" y="313111"/>
                  </a:lnTo>
                  <a:lnTo>
                    <a:pt x="286908" y="286845"/>
                  </a:lnTo>
                  <a:lnTo>
                    <a:pt x="313205" y="252842"/>
                  </a:lnTo>
                  <a:lnTo>
                    <a:pt x="330160" y="212702"/>
                  </a:lnTo>
                  <a:lnTo>
                    <a:pt x="336168" y="168021"/>
                  </a:lnTo>
                  <a:lnTo>
                    <a:pt x="330160" y="123339"/>
                  </a:lnTo>
                  <a:lnTo>
                    <a:pt x="313205" y="83199"/>
                  </a:lnTo>
                  <a:lnTo>
                    <a:pt x="286908" y="49196"/>
                  </a:lnTo>
                  <a:lnTo>
                    <a:pt x="252875" y="22930"/>
                  </a:lnTo>
                  <a:lnTo>
                    <a:pt x="212711" y="5998"/>
                  </a:lnTo>
                  <a:lnTo>
                    <a:pt x="16802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625961" y="1195069"/>
              <a:ext cx="297180" cy="297180"/>
            </a:xfrm>
            <a:custGeom>
              <a:avLst/>
              <a:gdLst/>
              <a:ahLst/>
              <a:cxnLst/>
              <a:rect l="l" t="t" r="r" b="b"/>
              <a:pathLst>
                <a:path w="297179" h="297180">
                  <a:moveTo>
                    <a:pt x="236728" y="0"/>
                  </a:moveTo>
                  <a:lnTo>
                    <a:pt x="253273" y="23477"/>
                  </a:lnTo>
                  <a:lnTo>
                    <a:pt x="265652" y="49609"/>
                  </a:lnTo>
                  <a:lnTo>
                    <a:pt x="273411" y="77956"/>
                  </a:lnTo>
                  <a:lnTo>
                    <a:pt x="276098" y="108076"/>
                  </a:lnTo>
                  <a:lnTo>
                    <a:pt x="270099" y="152767"/>
                  </a:lnTo>
                  <a:lnTo>
                    <a:pt x="253167" y="192931"/>
                  </a:lnTo>
                  <a:lnTo>
                    <a:pt x="226901" y="226964"/>
                  </a:lnTo>
                  <a:lnTo>
                    <a:pt x="192898" y="253261"/>
                  </a:lnTo>
                  <a:lnTo>
                    <a:pt x="152758" y="270216"/>
                  </a:lnTo>
                  <a:lnTo>
                    <a:pt x="108077" y="276225"/>
                  </a:lnTo>
                  <a:lnTo>
                    <a:pt x="77938" y="273520"/>
                  </a:lnTo>
                  <a:lnTo>
                    <a:pt x="49561" y="265731"/>
                  </a:lnTo>
                  <a:lnTo>
                    <a:pt x="23423" y="253347"/>
                  </a:lnTo>
                  <a:lnTo>
                    <a:pt x="0" y="236854"/>
                  </a:lnTo>
                  <a:lnTo>
                    <a:pt x="25870" y="261651"/>
                  </a:lnTo>
                  <a:lnTo>
                    <a:pt x="56562" y="280543"/>
                  </a:lnTo>
                  <a:lnTo>
                    <a:pt x="91136" y="292576"/>
                  </a:lnTo>
                  <a:lnTo>
                    <a:pt x="128650" y="296799"/>
                  </a:lnTo>
                  <a:lnTo>
                    <a:pt x="173341" y="290800"/>
                  </a:lnTo>
                  <a:lnTo>
                    <a:pt x="213505" y="273868"/>
                  </a:lnTo>
                  <a:lnTo>
                    <a:pt x="247538" y="247602"/>
                  </a:lnTo>
                  <a:lnTo>
                    <a:pt x="273835" y="213599"/>
                  </a:lnTo>
                  <a:lnTo>
                    <a:pt x="290790" y="173459"/>
                  </a:lnTo>
                  <a:lnTo>
                    <a:pt x="296799" y="128777"/>
                  </a:lnTo>
                  <a:lnTo>
                    <a:pt x="292574" y="91189"/>
                  </a:lnTo>
                  <a:lnTo>
                    <a:pt x="280527" y="56578"/>
                  </a:lnTo>
                  <a:lnTo>
                    <a:pt x="261598" y="25872"/>
                  </a:lnTo>
                  <a:lnTo>
                    <a:pt x="236728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41328" y="1035811"/>
              <a:ext cx="401447" cy="40144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737848" y="107295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40">
                  <a:moveTo>
                    <a:pt x="248666" y="0"/>
                  </a:moveTo>
                  <a:lnTo>
                    <a:pt x="241101" y="1476"/>
                  </a:lnTo>
                  <a:lnTo>
                    <a:pt x="234442" y="5905"/>
                  </a:lnTo>
                  <a:lnTo>
                    <a:pt x="1904" y="238315"/>
                  </a:lnTo>
                  <a:lnTo>
                    <a:pt x="0" y="243522"/>
                  </a:lnTo>
                  <a:lnTo>
                    <a:pt x="0" y="253809"/>
                  </a:lnTo>
                  <a:lnTo>
                    <a:pt x="1904" y="258889"/>
                  </a:lnTo>
                  <a:lnTo>
                    <a:pt x="6857" y="263842"/>
                  </a:lnTo>
                  <a:lnTo>
                    <a:pt x="13858" y="267773"/>
                  </a:lnTo>
                  <a:lnTo>
                    <a:pt x="21018" y="268716"/>
                  </a:lnTo>
                  <a:lnTo>
                    <a:pt x="28082" y="267063"/>
                  </a:lnTo>
                  <a:lnTo>
                    <a:pt x="34290" y="262826"/>
                  </a:lnTo>
                  <a:lnTo>
                    <a:pt x="266700" y="30416"/>
                  </a:lnTo>
                  <a:lnTo>
                    <a:pt x="268731" y="25209"/>
                  </a:lnTo>
                  <a:lnTo>
                    <a:pt x="268731" y="20129"/>
                  </a:lnTo>
                  <a:lnTo>
                    <a:pt x="268731" y="15557"/>
                  </a:lnTo>
                  <a:lnTo>
                    <a:pt x="267207" y="11112"/>
                  </a:lnTo>
                  <a:lnTo>
                    <a:pt x="262890" y="5905"/>
                  </a:lnTo>
                  <a:lnTo>
                    <a:pt x="256230" y="1476"/>
                  </a:lnTo>
                  <a:lnTo>
                    <a:pt x="248666" y="0"/>
                  </a:lnTo>
                  <a:close/>
                </a:path>
              </a:pathLst>
            </a:custGeom>
            <a:solidFill>
              <a:srgbClr val="918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745214" y="1080388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19">
                  <a:moveTo>
                    <a:pt x="256793" y="0"/>
                  </a:moveTo>
                  <a:lnTo>
                    <a:pt x="0" y="256794"/>
                  </a:lnTo>
                  <a:lnTo>
                    <a:pt x="6492" y="260344"/>
                  </a:lnTo>
                  <a:lnTo>
                    <a:pt x="13652" y="261286"/>
                  </a:lnTo>
                  <a:lnTo>
                    <a:pt x="20716" y="259633"/>
                  </a:lnTo>
                  <a:lnTo>
                    <a:pt x="26924" y="255397"/>
                  </a:lnTo>
                  <a:lnTo>
                    <a:pt x="259333" y="22987"/>
                  </a:lnTo>
                  <a:lnTo>
                    <a:pt x="261365" y="17780"/>
                  </a:lnTo>
                  <a:lnTo>
                    <a:pt x="261365" y="12700"/>
                  </a:lnTo>
                  <a:lnTo>
                    <a:pt x="261365" y="8127"/>
                  </a:lnTo>
                  <a:lnTo>
                    <a:pt x="259841" y="3683"/>
                  </a:lnTo>
                  <a:lnTo>
                    <a:pt x="256793" y="0"/>
                  </a:lnTo>
                  <a:close/>
                </a:path>
              </a:pathLst>
            </a:custGeom>
            <a:solidFill>
              <a:srgbClr val="796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980178" y="2561336"/>
            <a:ext cx="3043555" cy="892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5"/>
              </a:spcBef>
            </a:pPr>
            <a:r>
              <a:rPr sz="1400" spc="-25" dirty="0">
                <a:latin typeface="Arial"/>
                <a:cs typeface="Arial"/>
              </a:rPr>
              <a:t>Estimasi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insidensi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TB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Indonesia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1.092.000</a:t>
            </a:r>
            <a:r>
              <a:rPr sz="2000" b="1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penduduk</a:t>
            </a:r>
            <a:endParaRPr sz="20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685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Kemenkes,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2024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6830" y="2563113"/>
            <a:ext cx="275907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Angka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kematian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akibat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TBC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(2023)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125.000</a:t>
            </a:r>
            <a:r>
              <a:rPr sz="2000" b="1" spc="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per</a:t>
            </a:r>
            <a:r>
              <a:rPr sz="2000" b="1" spc="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tahun</a:t>
            </a:r>
            <a:endParaRPr sz="20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135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Global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TB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Report,</a:t>
            </a:r>
            <a:r>
              <a:rPr sz="900" spc="-20" dirty="0">
                <a:latin typeface="Arial"/>
                <a:cs typeface="Arial"/>
              </a:rPr>
              <a:t> 2024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127371" y="4087876"/>
            <a:ext cx="582930" cy="2661285"/>
            <a:chOff x="5127371" y="4087876"/>
            <a:chExt cx="582930" cy="2661285"/>
          </a:xfrm>
        </p:grpSpPr>
        <p:sp>
          <p:nvSpPr>
            <p:cNvPr id="39" name="object 39"/>
            <p:cNvSpPr/>
            <p:nvPr/>
          </p:nvSpPr>
          <p:spPr>
            <a:xfrm>
              <a:off x="5127371" y="5445506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325" y="0"/>
                  </a:moveTo>
                  <a:lnTo>
                    <a:pt x="267873" y="3407"/>
                  </a:lnTo>
                  <a:lnTo>
                    <a:pt x="223539" y="13306"/>
                  </a:lnTo>
                  <a:lnTo>
                    <a:pt x="181808" y="29210"/>
                  </a:lnTo>
                  <a:lnTo>
                    <a:pt x="143166" y="50633"/>
                  </a:lnTo>
                  <a:lnTo>
                    <a:pt x="108099" y="77088"/>
                  </a:lnTo>
                  <a:lnTo>
                    <a:pt x="77094" y="108089"/>
                  </a:lnTo>
                  <a:lnTo>
                    <a:pt x="50636" y="143150"/>
                  </a:lnTo>
                  <a:lnTo>
                    <a:pt x="29212" y="181783"/>
                  </a:lnTo>
                  <a:lnTo>
                    <a:pt x="13307" y="223504"/>
                  </a:lnTo>
                  <a:lnTo>
                    <a:pt x="3407" y="267825"/>
                  </a:lnTo>
                  <a:lnTo>
                    <a:pt x="0" y="314261"/>
                  </a:lnTo>
                  <a:lnTo>
                    <a:pt x="3407" y="360709"/>
                  </a:lnTo>
                  <a:lnTo>
                    <a:pt x="13307" y="405041"/>
                  </a:lnTo>
                  <a:lnTo>
                    <a:pt x="29212" y="446770"/>
                  </a:lnTo>
                  <a:lnTo>
                    <a:pt x="50636" y="485410"/>
                  </a:lnTo>
                  <a:lnTo>
                    <a:pt x="77094" y="520476"/>
                  </a:lnTo>
                  <a:lnTo>
                    <a:pt x="108099" y="551480"/>
                  </a:lnTo>
                  <a:lnTo>
                    <a:pt x="143166" y="577937"/>
                  </a:lnTo>
                  <a:lnTo>
                    <a:pt x="181808" y="599361"/>
                  </a:lnTo>
                  <a:lnTo>
                    <a:pt x="223539" y="615266"/>
                  </a:lnTo>
                  <a:lnTo>
                    <a:pt x="267873" y="625165"/>
                  </a:lnTo>
                  <a:lnTo>
                    <a:pt x="314325" y="628573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73472" y="5491480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224" y="0"/>
                  </a:moveTo>
                  <a:lnTo>
                    <a:pt x="219991" y="4322"/>
                  </a:lnTo>
                  <a:lnTo>
                    <a:pt x="174602" y="16786"/>
                  </a:lnTo>
                  <a:lnTo>
                    <a:pt x="132813" y="36631"/>
                  </a:lnTo>
                  <a:lnTo>
                    <a:pt x="95380" y="63102"/>
                  </a:lnTo>
                  <a:lnTo>
                    <a:pt x="63058" y="95438"/>
                  </a:lnTo>
                  <a:lnTo>
                    <a:pt x="36604" y="132883"/>
                  </a:lnTo>
                  <a:lnTo>
                    <a:pt x="16772" y="174678"/>
                  </a:lnTo>
                  <a:lnTo>
                    <a:pt x="4319" y="220065"/>
                  </a:lnTo>
                  <a:lnTo>
                    <a:pt x="0" y="268287"/>
                  </a:lnTo>
                  <a:lnTo>
                    <a:pt x="4319" y="316512"/>
                  </a:lnTo>
                  <a:lnTo>
                    <a:pt x="16772" y="361901"/>
                  </a:lnTo>
                  <a:lnTo>
                    <a:pt x="36604" y="403697"/>
                  </a:lnTo>
                  <a:lnTo>
                    <a:pt x="63058" y="441141"/>
                  </a:lnTo>
                  <a:lnTo>
                    <a:pt x="95380" y="473477"/>
                  </a:lnTo>
                  <a:lnTo>
                    <a:pt x="132813" y="499945"/>
                  </a:lnTo>
                  <a:lnTo>
                    <a:pt x="174602" y="519790"/>
                  </a:lnTo>
                  <a:lnTo>
                    <a:pt x="219991" y="532252"/>
                  </a:lnTo>
                  <a:lnTo>
                    <a:pt x="268224" y="536575"/>
                  </a:lnTo>
                  <a:lnTo>
                    <a:pt x="316456" y="532252"/>
                  </a:lnTo>
                  <a:lnTo>
                    <a:pt x="361845" y="519790"/>
                  </a:lnTo>
                  <a:lnTo>
                    <a:pt x="403634" y="499945"/>
                  </a:lnTo>
                  <a:lnTo>
                    <a:pt x="441067" y="473477"/>
                  </a:lnTo>
                  <a:lnTo>
                    <a:pt x="473389" y="441141"/>
                  </a:lnTo>
                  <a:lnTo>
                    <a:pt x="499843" y="403697"/>
                  </a:lnTo>
                  <a:lnTo>
                    <a:pt x="519675" y="361901"/>
                  </a:lnTo>
                  <a:lnTo>
                    <a:pt x="532128" y="316512"/>
                  </a:lnTo>
                  <a:lnTo>
                    <a:pt x="536448" y="268287"/>
                  </a:lnTo>
                  <a:lnTo>
                    <a:pt x="532128" y="220065"/>
                  </a:lnTo>
                  <a:lnTo>
                    <a:pt x="519675" y="174678"/>
                  </a:lnTo>
                  <a:lnTo>
                    <a:pt x="499843" y="132883"/>
                  </a:lnTo>
                  <a:lnTo>
                    <a:pt x="473389" y="95438"/>
                  </a:lnTo>
                  <a:lnTo>
                    <a:pt x="441067" y="63102"/>
                  </a:lnTo>
                  <a:lnTo>
                    <a:pt x="403634" y="36631"/>
                  </a:lnTo>
                  <a:lnTo>
                    <a:pt x="361845" y="16786"/>
                  </a:lnTo>
                  <a:lnTo>
                    <a:pt x="316456" y="4322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00834" y="5597825"/>
              <a:ext cx="137484" cy="1374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3238" y="5784310"/>
              <a:ext cx="304856" cy="11954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127371" y="6120104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325" y="0"/>
                  </a:moveTo>
                  <a:lnTo>
                    <a:pt x="267873" y="3408"/>
                  </a:lnTo>
                  <a:lnTo>
                    <a:pt x="223539" y="13308"/>
                  </a:lnTo>
                  <a:lnTo>
                    <a:pt x="181808" y="29213"/>
                  </a:lnTo>
                  <a:lnTo>
                    <a:pt x="143166" y="50639"/>
                  </a:lnTo>
                  <a:lnTo>
                    <a:pt x="108099" y="77097"/>
                  </a:lnTo>
                  <a:lnTo>
                    <a:pt x="77094" y="108102"/>
                  </a:lnTo>
                  <a:lnTo>
                    <a:pt x="50636" y="143168"/>
                  </a:lnTo>
                  <a:lnTo>
                    <a:pt x="29212" y="181808"/>
                  </a:lnTo>
                  <a:lnTo>
                    <a:pt x="13307" y="223537"/>
                  </a:lnTo>
                  <a:lnTo>
                    <a:pt x="3407" y="267866"/>
                  </a:lnTo>
                  <a:lnTo>
                    <a:pt x="0" y="314312"/>
                  </a:lnTo>
                  <a:lnTo>
                    <a:pt x="3407" y="360760"/>
                  </a:lnTo>
                  <a:lnTo>
                    <a:pt x="13307" y="405091"/>
                  </a:lnTo>
                  <a:lnTo>
                    <a:pt x="29212" y="446820"/>
                  </a:lnTo>
                  <a:lnTo>
                    <a:pt x="50636" y="485459"/>
                  </a:lnTo>
                  <a:lnTo>
                    <a:pt x="77094" y="520524"/>
                  </a:lnTo>
                  <a:lnTo>
                    <a:pt x="108099" y="551527"/>
                  </a:lnTo>
                  <a:lnTo>
                    <a:pt x="143166" y="577984"/>
                  </a:lnTo>
                  <a:lnTo>
                    <a:pt x="181808" y="599407"/>
                  </a:lnTo>
                  <a:lnTo>
                    <a:pt x="223539" y="615311"/>
                  </a:lnTo>
                  <a:lnTo>
                    <a:pt x="267873" y="625210"/>
                  </a:lnTo>
                  <a:lnTo>
                    <a:pt x="314325" y="628618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73472" y="6166142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224" y="0"/>
                  </a:moveTo>
                  <a:lnTo>
                    <a:pt x="219991" y="4322"/>
                  </a:lnTo>
                  <a:lnTo>
                    <a:pt x="174602" y="16783"/>
                  </a:lnTo>
                  <a:lnTo>
                    <a:pt x="132813" y="36625"/>
                  </a:lnTo>
                  <a:lnTo>
                    <a:pt x="95380" y="63092"/>
                  </a:lnTo>
                  <a:lnTo>
                    <a:pt x="63058" y="95425"/>
                  </a:lnTo>
                  <a:lnTo>
                    <a:pt x="36604" y="132868"/>
                  </a:lnTo>
                  <a:lnTo>
                    <a:pt x="16772" y="174662"/>
                  </a:lnTo>
                  <a:lnTo>
                    <a:pt x="4319" y="220050"/>
                  </a:lnTo>
                  <a:lnTo>
                    <a:pt x="0" y="268274"/>
                  </a:lnTo>
                  <a:lnTo>
                    <a:pt x="4319" y="316499"/>
                  </a:lnTo>
                  <a:lnTo>
                    <a:pt x="16772" y="361888"/>
                  </a:lnTo>
                  <a:lnTo>
                    <a:pt x="36604" y="403684"/>
                  </a:lnTo>
                  <a:lnTo>
                    <a:pt x="63058" y="441128"/>
                  </a:lnTo>
                  <a:lnTo>
                    <a:pt x="95380" y="473464"/>
                  </a:lnTo>
                  <a:lnTo>
                    <a:pt x="132813" y="499933"/>
                  </a:lnTo>
                  <a:lnTo>
                    <a:pt x="174602" y="519777"/>
                  </a:lnTo>
                  <a:lnTo>
                    <a:pt x="219991" y="532239"/>
                  </a:lnTo>
                  <a:lnTo>
                    <a:pt x="268224" y="536562"/>
                  </a:lnTo>
                  <a:lnTo>
                    <a:pt x="316456" y="532239"/>
                  </a:lnTo>
                  <a:lnTo>
                    <a:pt x="361845" y="519777"/>
                  </a:lnTo>
                  <a:lnTo>
                    <a:pt x="403634" y="499933"/>
                  </a:lnTo>
                  <a:lnTo>
                    <a:pt x="441067" y="473464"/>
                  </a:lnTo>
                  <a:lnTo>
                    <a:pt x="473389" y="441128"/>
                  </a:lnTo>
                  <a:lnTo>
                    <a:pt x="499843" y="403684"/>
                  </a:lnTo>
                  <a:lnTo>
                    <a:pt x="519675" y="361888"/>
                  </a:lnTo>
                  <a:lnTo>
                    <a:pt x="532128" y="316499"/>
                  </a:lnTo>
                  <a:lnTo>
                    <a:pt x="536448" y="268274"/>
                  </a:lnTo>
                  <a:lnTo>
                    <a:pt x="532128" y="220050"/>
                  </a:lnTo>
                  <a:lnTo>
                    <a:pt x="519675" y="174662"/>
                  </a:lnTo>
                  <a:lnTo>
                    <a:pt x="499843" y="132868"/>
                  </a:lnTo>
                  <a:lnTo>
                    <a:pt x="473389" y="95425"/>
                  </a:lnTo>
                  <a:lnTo>
                    <a:pt x="441067" y="63092"/>
                  </a:lnTo>
                  <a:lnTo>
                    <a:pt x="403634" y="36625"/>
                  </a:lnTo>
                  <a:lnTo>
                    <a:pt x="361845" y="16783"/>
                  </a:lnTo>
                  <a:lnTo>
                    <a:pt x="316456" y="4322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16936" y="6439280"/>
              <a:ext cx="262255" cy="131445"/>
            </a:xfrm>
            <a:custGeom>
              <a:avLst/>
              <a:gdLst/>
              <a:ahLst/>
              <a:cxnLst/>
              <a:rect l="l" t="t" r="r" b="b"/>
              <a:pathLst>
                <a:path w="262254" h="131445">
                  <a:moveTo>
                    <a:pt x="78583" y="0"/>
                  </a:moveTo>
                  <a:lnTo>
                    <a:pt x="47713" y="8819"/>
                  </a:lnTo>
                  <a:lnTo>
                    <a:pt x="22765" y="27681"/>
                  </a:lnTo>
                  <a:lnTo>
                    <a:pt x="6081" y="54249"/>
                  </a:lnTo>
                  <a:lnTo>
                    <a:pt x="0" y="86185"/>
                  </a:lnTo>
                  <a:lnTo>
                    <a:pt x="5566" y="111436"/>
                  </a:lnTo>
                  <a:lnTo>
                    <a:pt x="20903" y="124959"/>
                  </a:lnTo>
                  <a:lnTo>
                    <a:pt x="43972" y="130399"/>
                  </a:lnTo>
                  <a:lnTo>
                    <a:pt x="72731" y="131402"/>
                  </a:lnTo>
                  <a:lnTo>
                    <a:pt x="189488" y="131402"/>
                  </a:lnTo>
                  <a:lnTo>
                    <a:pt x="218252" y="130399"/>
                  </a:lnTo>
                  <a:lnTo>
                    <a:pt x="241328" y="124959"/>
                  </a:lnTo>
                  <a:lnTo>
                    <a:pt x="256671" y="111436"/>
                  </a:lnTo>
                  <a:lnTo>
                    <a:pt x="257992" y="105444"/>
                  </a:lnTo>
                  <a:lnTo>
                    <a:pt x="187776" y="105444"/>
                  </a:lnTo>
                  <a:lnTo>
                    <a:pt x="186741" y="104286"/>
                  </a:lnTo>
                  <a:lnTo>
                    <a:pt x="186741" y="88762"/>
                  </a:lnTo>
                  <a:lnTo>
                    <a:pt x="171225" y="88762"/>
                  </a:lnTo>
                  <a:lnTo>
                    <a:pt x="170058" y="87727"/>
                  </a:lnTo>
                  <a:lnTo>
                    <a:pt x="170057" y="71251"/>
                  </a:lnTo>
                  <a:lnTo>
                    <a:pt x="171214" y="70216"/>
                  </a:lnTo>
                  <a:lnTo>
                    <a:pt x="186752" y="70216"/>
                  </a:lnTo>
                  <a:lnTo>
                    <a:pt x="186752" y="54737"/>
                  </a:lnTo>
                  <a:lnTo>
                    <a:pt x="131128" y="54737"/>
                  </a:lnTo>
                  <a:lnTo>
                    <a:pt x="100949" y="31971"/>
                  </a:lnTo>
                  <a:lnTo>
                    <a:pt x="85416" y="18680"/>
                  </a:lnTo>
                  <a:lnTo>
                    <a:pt x="79603" y="9734"/>
                  </a:lnTo>
                  <a:lnTo>
                    <a:pt x="78583" y="0"/>
                  </a:lnTo>
                  <a:close/>
                </a:path>
                <a:path w="262254" h="131445">
                  <a:moveTo>
                    <a:pt x="255706" y="53528"/>
                  </a:moveTo>
                  <a:lnTo>
                    <a:pt x="204254" y="53528"/>
                  </a:lnTo>
                  <a:lnTo>
                    <a:pt x="204897" y="54249"/>
                  </a:lnTo>
                  <a:lnTo>
                    <a:pt x="205290" y="54737"/>
                  </a:lnTo>
                  <a:lnTo>
                    <a:pt x="205290" y="70216"/>
                  </a:lnTo>
                  <a:lnTo>
                    <a:pt x="220807" y="70216"/>
                  </a:lnTo>
                  <a:lnTo>
                    <a:pt x="221974" y="71251"/>
                  </a:lnTo>
                  <a:lnTo>
                    <a:pt x="221974" y="87727"/>
                  </a:lnTo>
                  <a:lnTo>
                    <a:pt x="220817" y="88762"/>
                  </a:lnTo>
                  <a:lnTo>
                    <a:pt x="205284" y="88762"/>
                  </a:lnTo>
                  <a:lnTo>
                    <a:pt x="205282" y="104286"/>
                  </a:lnTo>
                  <a:lnTo>
                    <a:pt x="204249" y="105444"/>
                  </a:lnTo>
                  <a:lnTo>
                    <a:pt x="257992" y="105444"/>
                  </a:lnTo>
                  <a:lnTo>
                    <a:pt x="262239" y="86185"/>
                  </a:lnTo>
                  <a:lnTo>
                    <a:pt x="256252" y="54737"/>
                  </a:lnTo>
                  <a:lnTo>
                    <a:pt x="256159" y="54249"/>
                  </a:lnTo>
                  <a:lnTo>
                    <a:pt x="255706" y="53528"/>
                  </a:lnTo>
                  <a:close/>
                </a:path>
                <a:path w="262254" h="131445">
                  <a:moveTo>
                    <a:pt x="183657" y="0"/>
                  </a:moveTo>
                  <a:lnTo>
                    <a:pt x="175300" y="15211"/>
                  </a:lnTo>
                  <a:lnTo>
                    <a:pt x="157260" y="33288"/>
                  </a:lnTo>
                  <a:lnTo>
                    <a:pt x="139286" y="48404"/>
                  </a:lnTo>
                  <a:lnTo>
                    <a:pt x="131128" y="54737"/>
                  </a:lnTo>
                  <a:lnTo>
                    <a:pt x="186719" y="54737"/>
                  </a:lnTo>
                  <a:lnTo>
                    <a:pt x="187782" y="53528"/>
                  </a:lnTo>
                  <a:lnTo>
                    <a:pt x="255706" y="53528"/>
                  </a:lnTo>
                  <a:lnTo>
                    <a:pt x="239476" y="27681"/>
                  </a:lnTo>
                  <a:lnTo>
                    <a:pt x="214529" y="8819"/>
                  </a:lnTo>
                  <a:lnTo>
                    <a:pt x="183657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75914" y="6278664"/>
              <a:ext cx="144336" cy="17193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127371" y="4774565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325" y="0"/>
                  </a:moveTo>
                  <a:lnTo>
                    <a:pt x="267873" y="3407"/>
                  </a:lnTo>
                  <a:lnTo>
                    <a:pt x="223539" y="13307"/>
                  </a:lnTo>
                  <a:lnTo>
                    <a:pt x="181808" y="29212"/>
                  </a:lnTo>
                  <a:lnTo>
                    <a:pt x="143166" y="50636"/>
                  </a:lnTo>
                  <a:lnTo>
                    <a:pt x="108099" y="77094"/>
                  </a:lnTo>
                  <a:lnTo>
                    <a:pt x="77094" y="108099"/>
                  </a:lnTo>
                  <a:lnTo>
                    <a:pt x="50636" y="143166"/>
                  </a:lnTo>
                  <a:lnTo>
                    <a:pt x="29212" y="181808"/>
                  </a:lnTo>
                  <a:lnTo>
                    <a:pt x="13307" y="223539"/>
                  </a:lnTo>
                  <a:lnTo>
                    <a:pt x="3407" y="267873"/>
                  </a:lnTo>
                  <a:lnTo>
                    <a:pt x="0" y="314325"/>
                  </a:lnTo>
                  <a:lnTo>
                    <a:pt x="3407" y="360776"/>
                  </a:lnTo>
                  <a:lnTo>
                    <a:pt x="13307" y="405110"/>
                  </a:lnTo>
                  <a:lnTo>
                    <a:pt x="29212" y="446841"/>
                  </a:lnTo>
                  <a:lnTo>
                    <a:pt x="50636" y="485483"/>
                  </a:lnTo>
                  <a:lnTo>
                    <a:pt x="77094" y="520550"/>
                  </a:lnTo>
                  <a:lnTo>
                    <a:pt x="108099" y="551555"/>
                  </a:lnTo>
                  <a:lnTo>
                    <a:pt x="143166" y="578013"/>
                  </a:lnTo>
                  <a:lnTo>
                    <a:pt x="181808" y="599437"/>
                  </a:lnTo>
                  <a:lnTo>
                    <a:pt x="223539" y="615342"/>
                  </a:lnTo>
                  <a:lnTo>
                    <a:pt x="267873" y="625242"/>
                  </a:lnTo>
                  <a:lnTo>
                    <a:pt x="314325" y="628650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173472" y="4820666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224" y="0"/>
                  </a:moveTo>
                  <a:lnTo>
                    <a:pt x="219991" y="4319"/>
                  </a:lnTo>
                  <a:lnTo>
                    <a:pt x="174602" y="16772"/>
                  </a:lnTo>
                  <a:lnTo>
                    <a:pt x="132813" y="36604"/>
                  </a:lnTo>
                  <a:lnTo>
                    <a:pt x="95380" y="63058"/>
                  </a:lnTo>
                  <a:lnTo>
                    <a:pt x="63058" y="95380"/>
                  </a:lnTo>
                  <a:lnTo>
                    <a:pt x="36604" y="132813"/>
                  </a:lnTo>
                  <a:lnTo>
                    <a:pt x="16772" y="174602"/>
                  </a:lnTo>
                  <a:lnTo>
                    <a:pt x="4319" y="219991"/>
                  </a:lnTo>
                  <a:lnTo>
                    <a:pt x="0" y="268223"/>
                  </a:lnTo>
                  <a:lnTo>
                    <a:pt x="4319" y="316461"/>
                  </a:lnTo>
                  <a:lnTo>
                    <a:pt x="16772" y="361861"/>
                  </a:lnTo>
                  <a:lnTo>
                    <a:pt x="36604" y="403667"/>
                  </a:lnTo>
                  <a:lnTo>
                    <a:pt x="63058" y="441120"/>
                  </a:lnTo>
                  <a:lnTo>
                    <a:pt x="95380" y="473463"/>
                  </a:lnTo>
                  <a:lnTo>
                    <a:pt x="132813" y="499937"/>
                  </a:lnTo>
                  <a:lnTo>
                    <a:pt x="174602" y="519786"/>
                  </a:lnTo>
                  <a:lnTo>
                    <a:pt x="219991" y="532251"/>
                  </a:lnTo>
                  <a:lnTo>
                    <a:pt x="268224" y="536574"/>
                  </a:lnTo>
                  <a:lnTo>
                    <a:pt x="316456" y="532251"/>
                  </a:lnTo>
                  <a:lnTo>
                    <a:pt x="361845" y="519786"/>
                  </a:lnTo>
                  <a:lnTo>
                    <a:pt x="403634" y="499937"/>
                  </a:lnTo>
                  <a:lnTo>
                    <a:pt x="441067" y="473463"/>
                  </a:lnTo>
                  <a:lnTo>
                    <a:pt x="473389" y="441120"/>
                  </a:lnTo>
                  <a:lnTo>
                    <a:pt x="499843" y="403667"/>
                  </a:lnTo>
                  <a:lnTo>
                    <a:pt x="519675" y="361861"/>
                  </a:lnTo>
                  <a:lnTo>
                    <a:pt x="532128" y="316461"/>
                  </a:lnTo>
                  <a:lnTo>
                    <a:pt x="536448" y="268223"/>
                  </a:lnTo>
                  <a:lnTo>
                    <a:pt x="532128" y="219991"/>
                  </a:lnTo>
                  <a:lnTo>
                    <a:pt x="519675" y="174602"/>
                  </a:lnTo>
                  <a:lnTo>
                    <a:pt x="499843" y="132813"/>
                  </a:lnTo>
                  <a:lnTo>
                    <a:pt x="473389" y="95380"/>
                  </a:lnTo>
                  <a:lnTo>
                    <a:pt x="441067" y="63058"/>
                  </a:lnTo>
                  <a:lnTo>
                    <a:pt x="403634" y="36604"/>
                  </a:lnTo>
                  <a:lnTo>
                    <a:pt x="361845" y="16772"/>
                  </a:lnTo>
                  <a:lnTo>
                    <a:pt x="316456" y="4319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99249" y="4929533"/>
              <a:ext cx="276860" cy="300990"/>
            </a:xfrm>
            <a:custGeom>
              <a:avLst/>
              <a:gdLst/>
              <a:ahLst/>
              <a:cxnLst/>
              <a:rect l="l" t="t" r="r" b="b"/>
              <a:pathLst>
                <a:path w="276860" h="300989">
                  <a:moveTo>
                    <a:pt x="116140" y="145566"/>
                  </a:moveTo>
                  <a:lnTo>
                    <a:pt x="22275" y="145566"/>
                  </a:lnTo>
                  <a:lnTo>
                    <a:pt x="20286" y="147558"/>
                  </a:lnTo>
                  <a:lnTo>
                    <a:pt x="20286" y="152455"/>
                  </a:lnTo>
                  <a:lnTo>
                    <a:pt x="22275" y="154441"/>
                  </a:lnTo>
                  <a:lnTo>
                    <a:pt x="81363" y="154441"/>
                  </a:lnTo>
                  <a:lnTo>
                    <a:pt x="81363" y="167414"/>
                  </a:lnTo>
                  <a:lnTo>
                    <a:pt x="82753" y="170774"/>
                  </a:lnTo>
                  <a:lnTo>
                    <a:pt x="87713" y="175734"/>
                  </a:lnTo>
                  <a:lnTo>
                    <a:pt x="91073" y="177123"/>
                  </a:lnTo>
                  <a:lnTo>
                    <a:pt x="256416" y="177124"/>
                  </a:lnTo>
                  <a:lnTo>
                    <a:pt x="259781" y="175734"/>
                  </a:lnTo>
                  <a:lnTo>
                    <a:pt x="264736" y="170774"/>
                  </a:lnTo>
                  <a:lnTo>
                    <a:pt x="266131" y="167415"/>
                  </a:lnTo>
                  <a:lnTo>
                    <a:pt x="266131" y="146016"/>
                  </a:lnTo>
                  <a:lnTo>
                    <a:pt x="117426" y="146015"/>
                  </a:lnTo>
                  <a:lnTo>
                    <a:pt x="116769" y="145714"/>
                  </a:lnTo>
                  <a:lnTo>
                    <a:pt x="116140" y="145566"/>
                  </a:lnTo>
                  <a:close/>
                </a:path>
                <a:path w="276860" h="300989">
                  <a:moveTo>
                    <a:pt x="95854" y="119154"/>
                  </a:moveTo>
                  <a:lnTo>
                    <a:pt x="1987" y="119154"/>
                  </a:lnTo>
                  <a:lnTo>
                    <a:pt x="0" y="121146"/>
                  </a:lnTo>
                  <a:lnTo>
                    <a:pt x="0" y="126043"/>
                  </a:lnTo>
                  <a:lnTo>
                    <a:pt x="1987" y="128029"/>
                  </a:lnTo>
                  <a:lnTo>
                    <a:pt x="81363" y="128029"/>
                  </a:lnTo>
                  <a:lnTo>
                    <a:pt x="81363" y="137506"/>
                  </a:lnTo>
                  <a:lnTo>
                    <a:pt x="117926" y="137506"/>
                  </a:lnTo>
                  <a:lnTo>
                    <a:pt x="119912" y="139497"/>
                  </a:lnTo>
                  <a:lnTo>
                    <a:pt x="119912" y="143733"/>
                  </a:lnTo>
                  <a:lnTo>
                    <a:pt x="118856" y="145271"/>
                  </a:lnTo>
                  <a:lnTo>
                    <a:pt x="117243" y="146015"/>
                  </a:lnTo>
                  <a:lnTo>
                    <a:pt x="163173" y="146015"/>
                  </a:lnTo>
                  <a:lnTo>
                    <a:pt x="161198" y="144040"/>
                  </a:lnTo>
                  <a:lnTo>
                    <a:pt x="161198" y="122308"/>
                  </a:lnTo>
                  <a:lnTo>
                    <a:pt x="139464" y="122308"/>
                  </a:lnTo>
                  <a:lnTo>
                    <a:pt x="137493" y="120338"/>
                  </a:lnTo>
                  <a:lnTo>
                    <a:pt x="137493" y="119561"/>
                  </a:lnTo>
                  <a:lnTo>
                    <a:pt x="97048" y="119561"/>
                  </a:lnTo>
                  <a:lnTo>
                    <a:pt x="96483" y="119302"/>
                  </a:lnTo>
                  <a:lnTo>
                    <a:pt x="95854" y="119154"/>
                  </a:lnTo>
                  <a:close/>
                </a:path>
                <a:path w="276860" h="300989">
                  <a:moveTo>
                    <a:pt x="266131" y="73515"/>
                  </a:moveTo>
                  <a:lnTo>
                    <a:pt x="184321" y="73515"/>
                  </a:lnTo>
                  <a:lnTo>
                    <a:pt x="186291" y="75485"/>
                  </a:lnTo>
                  <a:lnTo>
                    <a:pt x="186291" y="97217"/>
                  </a:lnTo>
                  <a:lnTo>
                    <a:pt x="208025" y="97217"/>
                  </a:lnTo>
                  <a:lnTo>
                    <a:pt x="210001" y="99192"/>
                  </a:lnTo>
                  <a:lnTo>
                    <a:pt x="210001" y="120338"/>
                  </a:lnTo>
                  <a:lnTo>
                    <a:pt x="208025" y="122308"/>
                  </a:lnTo>
                  <a:lnTo>
                    <a:pt x="186291" y="122308"/>
                  </a:lnTo>
                  <a:lnTo>
                    <a:pt x="186291" y="144040"/>
                  </a:lnTo>
                  <a:lnTo>
                    <a:pt x="184321" y="146015"/>
                  </a:lnTo>
                  <a:lnTo>
                    <a:pt x="266131" y="146016"/>
                  </a:lnTo>
                  <a:lnTo>
                    <a:pt x="266131" y="73515"/>
                  </a:lnTo>
                  <a:close/>
                </a:path>
                <a:path w="276860" h="300989">
                  <a:moveTo>
                    <a:pt x="112067" y="92743"/>
                  </a:moveTo>
                  <a:lnTo>
                    <a:pt x="39090" y="92742"/>
                  </a:lnTo>
                  <a:lnTo>
                    <a:pt x="37104" y="94734"/>
                  </a:lnTo>
                  <a:lnTo>
                    <a:pt x="37104" y="99631"/>
                  </a:lnTo>
                  <a:lnTo>
                    <a:pt x="39090" y="101617"/>
                  </a:lnTo>
                  <a:lnTo>
                    <a:pt x="81363" y="101617"/>
                  </a:lnTo>
                  <a:lnTo>
                    <a:pt x="81363" y="111094"/>
                  </a:lnTo>
                  <a:lnTo>
                    <a:pt x="97640" y="111094"/>
                  </a:lnTo>
                  <a:lnTo>
                    <a:pt x="99626" y="113085"/>
                  </a:lnTo>
                  <a:lnTo>
                    <a:pt x="99626" y="117316"/>
                  </a:lnTo>
                  <a:lnTo>
                    <a:pt x="98569" y="118859"/>
                  </a:lnTo>
                  <a:lnTo>
                    <a:pt x="97048" y="119561"/>
                  </a:lnTo>
                  <a:lnTo>
                    <a:pt x="137493" y="119561"/>
                  </a:lnTo>
                  <a:lnTo>
                    <a:pt x="137493" y="99192"/>
                  </a:lnTo>
                  <a:lnTo>
                    <a:pt x="139464" y="97217"/>
                  </a:lnTo>
                  <a:lnTo>
                    <a:pt x="161198" y="97217"/>
                  </a:lnTo>
                  <a:lnTo>
                    <a:pt x="161198" y="93149"/>
                  </a:lnTo>
                  <a:lnTo>
                    <a:pt x="113261" y="93149"/>
                  </a:lnTo>
                  <a:lnTo>
                    <a:pt x="112696" y="92890"/>
                  </a:lnTo>
                  <a:lnTo>
                    <a:pt x="112067" y="92743"/>
                  </a:lnTo>
                  <a:close/>
                </a:path>
                <a:path w="276860" h="300989">
                  <a:moveTo>
                    <a:pt x="256416" y="42401"/>
                  </a:moveTo>
                  <a:lnTo>
                    <a:pt x="91073" y="42401"/>
                  </a:lnTo>
                  <a:lnTo>
                    <a:pt x="87713" y="43796"/>
                  </a:lnTo>
                  <a:lnTo>
                    <a:pt x="82753" y="48756"/>
                  </a:lnTo>
                  <a:lnTo>
                    <a:pt x="81363" y="52116"/>
                  </a:lnTo>
                  <a:lnTo>
                    <a:pt x="81363" y="84682"/>
                  </a:lnTo>
                  <a:lnTo>
                    <a:pt x="113853" y="84682"/>
                  </a:lnTo>
                  <a:lnTo>
                    <a:pt x="115844" y="86673"/>
                  </a:lnTo>
                  <a:lnTo>
                    <a:pt x="115844" y="90904"/>
                  </a:lnTo>
                  <a:lnTo>
                    <a:pt x="114788" y="92447"/>
                  </a:lnTo>
                  <a:lnTo>
                    <a:pt x="113261" y="93149"/>
                  </a:lnTo>
                  <a:lnTo>
                    <a:pt x="161198" y="93149"/>
                  </a:lnTo>
                  <a:lnTo>
                    <a:pt x="161198" y="75485"/>
                  </a:lnTo>
                  <a:lnTo>
                    <a:pt x="163173" y="73515"/>
                  </a:lnTo>
                  <a:lnTo>
                    <a:pt x="266131" y="73515"/>
                  </a:lnTo>
                  <a:lnTo>
                    <a:pt x="266131" y="52116"/>
                  </a:lnTo>
                  <a:lnTo>
                    <a:pt x="264736" y="48756"/>
                  </a:lnTo>
                  <a:lnTo>
                    <a:pt x="259781" y="43796"/>
                  </a:lnTo>
                  <a:lnTo>
                    <a:pt x="256416" y="42401"/>
                  </a:lnTo>
                  <a:close/>
                </a:path>
                <a:path w="276860" h="300989">
                  <a:moveTo>
                    <a:pt x="47785" y="210920"/>
                  </a:moveTo>
                  <a:lnTo>
                    <a:pt x="22787" y="221295"/>
                  </a:lnTo>
                  <a:lnTo>
                    <a:pt x="21322" y="222758"/>
                  </a:lnTo>
                  <a:lnTo>
                    <a:pt x="19626" y="226862"/>
                  </a:lnTo>
                  <a:lnTo>
                    <a:pt x="19626" y="228928"/>
                  </a:lnTo>
                  <a:lnTo>
                    <a:pt x="20905" y="231960"/>
                  </a:lnTo>
                  <a:lnTo>
                    <a:pt x="48694" y="298713"/>
                  </a:lnTo>
                  <a:lnTo>
                    <a:pt x="81569" y="284727"/>
                  </a:lnTo>
                  <a:lnTo>
                    <a:pt x="81569" y="282662"/>
                  </a:lnTo>
                  <a:lnTo>
                    <a:pt x="52527" y="212917"/>
                  </a:lnTo>
                  <a:lnTo>
                    <a:pt x="51423" y="212415"/>
                  </a:lnTo>
                  <a:lnTo>
                    <a:pt x="47785" y="210920"/>
                  </a:lnTo>
                  <a:close/>
                </a:path>
                <a:path w="276860" h="300989">
                  <a:moveTo>
                    <a:pt x="206140" y="263566"/>
                  </a:moveTo>
                  <a:lnTo>
                    <a:pt x="107783" y="263566"/>
                  </a:lnTo>
                  <a:lnTo>
                    <a:pt x="159248" y="278508"/>
                  </a:lnTo>
                  <a:lnTo>
                    <a:pt x="165508" y="277734"/>
                  </a:lnTo>
                  <a:lnTo>
                    <a:pt x="178383" y="274435"/>
                  </a:lnTo>
                  <a:lnTo>
                    <a:pt x="184981" y="271720"/>
                  </a:lnTo>
                  <a:lnTo>
                    <a:pt x="206140" y="263566"/>
                  </a:lnTo>
                  <a:close/>
                </a:path>
                <a:path w="276860" h="300989">
                  <a:moveTo>
                    <a:pt x="118967" y="198427"/>
                  </a:moveTo>
                  <a:lnTo>
                    <a:pt x="111372" y="198427"/>
                  </a:lnTo>
                  <a:lnTo>
                    <a:pt x="104727" y="199871"/>
                  </a:lnTo>
                  <a:lnTo>
                    <a:pt x="97542" y="202640"/>
                  </a:lnTo>
                  <a:lnTo>
                    <a:pt x="64458" y="218463"/>
                  </a:lnTo>
                  <a:lnTo>
                    <a:pt x="86488" y="271364"/>
                  </a:lnTo>
                  <a:lnTo>
                    <a:pt x="101406" y="264105"/>
                  </a:lnTo>
                  <a:lnTo>
                    <a:pt x="107783" y="263566"/>
                  </a:lnTo>
                  <a:lnTo>
                    <a:pt x="206140" y="263566"/>
                  </a:lnTo>
                  <a:lnTo>
                    <a:pt x="236646" y="251811"/>
                  </a:lnTo>
                  <a:lnTo>
                    <a:pt x="178113" y="251811"/>
                  </a:lnTo>
                  <a:lnTo>
                    <a:pt x="170009" y="251304"/>
                  </a:lnTo>
                  <a:lnTo>
                    <a:pt x="120699" y="238103"/>
                  </a:lnTo>
                  <a:lnTo>
                    <a:pt x="119495" y="236017"/>
                  </a:lnTo>
                  <a:lnTo>
                    <a:pt x="120536" y="232134"/>
                  </a:lnTo>
                  <a:lnTo>
                    <a:pt x="120583" y="231960"/>
                  </a:lnTo>
                  <a:lnTo>
                    <a:pt x="122670" y="230756"/>
                  </a:lnTo>
                  <a:lnTo>
                    <a:pt x="188862" y="230756"/>
                  </a:lnTo>
                  <a:lnTo>
                    <a:pt x="189598" y="228009"/>
                  </a:lnTo>
                  <a:lnTo>
                    <a:pt x="185493" y="220899"/>
                  </a:lnTo>
                  <a:lnTo>
                    <a:pt x="142634" y="209420"/>
                  </a:lnTo>
                  <a:lnTo>
                    <a:pt x="142222" y="209225"/>
                  </a:lnTo>
                  <a:lnTo>
                    <a:pt x="132943" y="202640"/>
                  </a:lnTo>
                  <a:lnTo>
                    <a:pt x="125586" y="199325"/>
                  </a:lnTo>
                  <a:lnTo>
                    <a:pt x="118967" y="198427"/>
                  </a:lnTo>
                  <a:close/>
                </a:path>
                <a:path w="276860" h="300989">
                  <a:moveTo>
                    <a:pt x="260844" y="212415"/>
                  </a:moveTo>
                  <a:lnTo>
                    <a:pt x="258771" y="212415"/>
                  </a:lnTo>
                  <a:lnTo>
                    <a:pt x="253468" y="212917"/>
                  </a:lnTo>
                  <a:lnTo>
                    <a:pt x="195737" y="229852"/>
                  </a:lnTo>
                  <a:lnTo>
                    <a:pt x="195737" y="234490"/>
                  </a:lnTo>
                  <a:lnTo>
                    <a:pt x="195113" y="236820"/>
                  </a:lnTo>
                  <a:lnTo>
                    <a:pt x="191491" y="244089"/>
                  </a:lnTo>
                  <a:lnTo>
                    <a:pt x="185549" y="249246"/>
                  </a:lnTo>
                  <a:lnTo>
                    <a:pt x="178113" y="251811"/>
                  </a:lnTo>
                  <a:lnTo>
                    <a:pt x="236646" y="251811"/>
                  </a:lnTo>
                  <a:lnTo>
                    <a:pt x="270066" y="238933"/>
                  </a:lnTo>
                  <a:lnTo>
                    <a:pt x="274235" y="233275"/>
                  </a:lnTo>
                  <a:lnTo>
                    <a:pt x="276237" y="224005"/>
                  </a:lnTo>
                  <a:lnTo>
                    <a:pt x="275990" y="221295"/>
                  </a:lnTo>
                  <a:lnTo>
                    <a:pt x="275909" y="220413"/>
                  </a:lnTo>
                  <a:lnTo>
                    <a:pt x="272153" y="215331"/>
                  </a:lnTo>
                  <a:lnTo>
                    <a:pt x="269242" y="213709"/>
                  </a:lnTo>
                  <a:lnTo>
                    <a:pt x="260844" y="212415"/>
                  </a:lnTo>
                  <a:close/>
                </a:path>
                <a:path w="276860" h="300989">
                  <a:moveTo>
                    <a:pt x="188862" y="230756"/>
                  </a:moveTo>
                  <a:lnTo>
                    <a:pt x="122670" y="230756"/>
                  </a:lnTo>
                  <a:lnTo>
                    <a:pt x="178826" y="245805"/>
                  </a:lnTo>
                  <a:lnTo>
                    <a:pt x="185932" y="241696"/>
                  </a:lnTo>
                  <a:lnTo>
                    <a:pt x="188807" y="230962"/>
                  </a:lnTo>
                  <a:lnTo>
                    <a:pt x="188862" y="230756"/>
                  </a:lnTo>
                  <a:close/>
                </a:path>
                <a:path w="276860" h="300989">
                  <a:moveTo>
                    <a:pt x="200856" y="0"/>
                  </a:moveTo>
                  <a:lnTo>
                    <a:pt x="146633" y="0"/>
                  </a:lnTo>
                  <a:lnTo>
                    <a:pt x="143262" y="1399"/>
                  </a:lnTo>
                  <a:lnTo>
                    <a:pt x="138291" y="6365"/>
                  </a:lnTo>
                  <a:lnTo>
                    <a:pt x="136897" y="9735"/>
                  </a:lnTo>
                  <a:lnTo>
                    <a:pt x="136897" y="33527"/>
                  </a:lnTo>
                  <a:lnTo>
                    <a:pt x="145772" y="33527"/>
                  </a:lnTo>
                  <a:lnTo>
                    <a:pt x="145772" y="12091"/>
                  </a:lnTo>
                  <a:lnTo>
                    <a:pt x="146231" y="10976"/>
                  </a:lnTo>
                  <a:lnTo>
                    <a:pt x="147874" y="9339"/>
                  </a:lnTo>
                  <a:lnTo>
                    <a:pt x="148989" y="8874"/>
                  </a:lnTo>
                  <a:lnTo>
                    <a:pt x="210236" y="8874"/>
                  </a:lnTo>
                  <a:lnTo>
                    <a:pt x="209198" y="6365"/>
                  </a:lnTo>
                  <a:lnTo>
                    <a:pt x="204226" y="1399"/>
                  </a:lnTo>
                  <a:lnTo>
                    <a:pt x="200856" y="0"/>
                  </a:lnTo>
                  <a:close/>
                </a:path>
                <a:path w="276860" h="300989">
                  <a:moveTo>
                    <a:pt x="210236" y="8874"/>
                  </a:moveTo>
                  <a:lnTo>
                    <a:pt x="198505" y="8874"/>
                  </a:lnTo>
                  <a:lnTo>
                    <a:pt x="199620" y="9339"/>
                  </a:lnTo>
                  <a:lnTo>
                    <a:pt x="201257" y="10976"/>
                  </a:lnTo>
                  <a:lnTo>
                    <a:pt x="201717" y="12091"/>
                  </a:lnTo>
                  <a:lnTo>
                    <a:pt x="201717" y="33527"/>
                  </a:lnTo>
                  <a:lnTo>
                    <a:pt x="210592" y="33527"/>
                  </a:lnTo>
                  <a:lnTo>
                    <a:pt x="210592" y="9735"/>
                  </a:lnTo>
                  <a:lnTo>
                    <a:pt x="210236" y="8874"/>
                  </a:lnTo>
                  <a:close/>
                </a:path>
                <a:path w="276860" h="300989">
                  <a:moveTo>
                    <a:pt x="120673" y="20511"/>
                  </a:moveTo>
                  <a:lnTo>
                    <a:pt x="102141" y="20511"/>
                  </a:lnTo>
                  <a:lnTo>
                    <a:pt x="100165" y="22487"/>
                  </a:lnTo>
                  <a:lnTo>
                    <a:pt x="100165" y="33527"/>
                  </a:lnTo>
                  <a:lnTo>
                    <a:pt x="122643" y="33527"/>
                  </a:lnTo>
                  <a:lnTo>
                    <a:pt x="122643" y="22487"/>
                  </a:lnTo>
                  <a:lnTo>
                    <a:pt x="120673" y="20511"/>
                  </a:lnTo>
                  <a:close/>
                </a:path>
                <a:path w="276860" h="300989">
                  <a:moveTo>
                    <a:pt x="245353" y="19127"/>
                  </a:moveTo>
                  <a:lnTo>
                    <a:pt x="226821" y="19127"/>
                  </a:lnTo>
                  <a:lnTo>
                    <a:pt x="224845" y="21103"/>
                  </a:lnTo>
                  <a:lnTo>
                    <a:pt x="224845" y="33527"/>
                  </a:lnTo>
                  <a:lnTo>
                    <a:pt x="247324" y="33527"/>
                  </a:lnTo>
                  <a:lnTo>
                    <a:pt x="247324" y="21103"/>
                  </a:lnTo>
                  <a:lnTo>
                    <a:pt x="245353" y="19127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27371" y="4087876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325" y="0"/>
                  </a:moveTo>
                  <a:lnTo>
                    <a:pt x="267873" y="3407"/>
                  </a:lnTo>
                  <a:lnTo>
                    <a:pt x="223539" y="13306"/>
                  </a:lnTo>
                  <a:lnTo>
                    <a:pt x="181808" y="29209"/>
                  </a:lnTo>
                  <a:lnTo>
                    <a:pt x="143166" y="50630"/>
                  </a:lnTo>
                  <a:lnTo>
                    <a:pt x="108099" y="77082"/>
                  </a:lnTo>
                  <a:lnTo>
                    <a:pt x="77094" y="108079"/>
                  </a:lnTo>
                  <a:lnTo>
                    <a:pt x="50636" y="143133"/>
                  </a:lnTo>
                  <a:lnTo>
                    <a:pt x="29212" y="181759"/>
                  </a:lnTo>
                  <a:lnTo>
                    <a:pt x="13307" y="223469"/>
                  </a:lnTo>
                  <a:lnTo>
                    <a:pt x="3407" y="267778"/>
                  </a:lnTo>
                  <a:lnTo>
                    <a:pt x="0" y="314198"/>
                  </a:lnTo>
                  <a:lnTo>
                    <a:pt x="3407" y="360649"/>
                  </a:lnTo>
                  <a:lnTo>
                    <a:pt x="13307" y="404983"/>
                  </a:lnTo>
                  <a:lnTo>
                    <a:pt x="29212" y="446714"/>
                  </a:lnTo>
                  <a:lnTo>
                    <a:pt x="50636" y="485356"/>
                  </a:lnTo>
                  <a:lnTo>
                    <a:pt x="77094" y="520423"/>
                  </a:lnTo>
                  <a:lnTo>
                    <a:pt x="108099" y="551428"/>
                  </a:lnTo>
                  <a:lnTo>
                    <a:pt x="143166" y="577886"/>
                  </a:lnTo>
                  <a:lnTo>
                    <a:pt x="181808" y="599310"/>
                  </a:lnTo>
                  <a:lnTo>
                    <a:pt x="223539" y="615215"/>
                  </a:lnTo>
                  <a:lnTo>
                    <a:pt x="267873" y="625115"/>
                  </a:lnTo>
                  <a:lnTo>
                    <a:pt x="314325" y="628523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73472" y="4133850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224" y="0"/>
                  </a:moveTo>
                  <a:lnTo>
                    <a:pt x="219991" y="4323"/>
                  </a:lnTo>
                  <a:lnTo>
                    <a:pt x="174602" y="16786"/>
                  </a:lnTo>
                  <a:lnTo>
                    <a:pt x="132813" y="36632"/>
                  </a:lnTo>
                  <a:lnTo>
                    <a:pt x="95380" y="63100"/>
                  </a:lnTo>
                  <a:lnTo>
                    <a:pt x="63058" y="95432"/>
                  </a:lnTo>
                  <a:lnTo>
                    <a:pt x="36604" y="132870"/>
                  </a:lnTo>
                  <a:lnTo>
                    <a:pt x="16772" y="174653"/>
                  </a:lnTo>
                  <a:lnTo>
                    <a:pt x="4319" y="220024"/>
                  </a:lnTo>
                  <a:lnTo>
                    <a:pt x="0" y="268224"/>
                  </a:lnTo>
                  <a:lnTo>
                    <a:pt x="4319" y="316461"/>
                  </a:lnTo>
                  <a:lnTo>
                    <a:pt x="16772" y="361861"/>
                  </a:lnTo>
                  <a:lnTo>
                    <a:pt x="36604" y="403667"/>
                  </a:lnTo>
                  <a:lnTo>
                    <a:pt x="63058" y="441120"/>
                  </a:lnTo>
                  <a:lnTo>
                    <a:pt x="95380" y="473463"/>
                  </a:lnTo>
                  <a:lnTo>
                    <a:pt x="132813" y="499937"/>
                  </a:lnTo>
                  <a:lnTo>
                    <a:pt x="174602" y="519786"/>
                  </a:lnTo>
                  <a:lnTo>
                    <a:pt x="219991" y="532251"/>
                  </a:lnTo>
                  <a:lnTo>
                    <a:pt x="268224" y="536575"/>
                  </a:lnTo>
                  <a:lnTo>
                    <a:pt x="316456" y="532251"/>
                  </a:lnTo>
                  <a:lnTo>
                    <a:pt x="361845" y="519786"/>
                  </a:lnTo>
                  <a:lnTo>
                    <a:pt x="403634" y="499937"/>
                  </a:lnTo>
                  <a:lnTo>
                    <a:pt x="441067" y="473463"/>
                  </a:lnTo>
                  <a:lnTo>
                    <a:pt x="473389" y="441120"/>
                  </a:lnTo>
                  <a:lnTo>
                    <a:pt x="499843" y="403667"/>
                  </a:lnTo>
                  <a:lnTo>
                    <a:pt x="519675" y="361861"/>
                  </a:lnTo>
                  <a:lnTo>
                    <a:pt x="532128" y="316461"/>
                  </a:lnTo>
                  <a:lnTo>
                    <a:pt x="536448" y="268224"/>
                  </a:lnTo>
                  <a:lnTo>
                    <a:pt x="532128" y="220024"/>
                  </a:lnTo>
                  <a:lnTo>
                    <a:pt x="519675" y="174653"/>
                  </a:lnTo>
                  <a:lnTo>
                    <a:pt x="499843" y="132870"/>
                  </a:lnTo>
                  <a:lnTo>
                    <a:pt x="473389" y="95432"/>
                  </a:lnTo>
                  <a:lnTo>
                    <a:pt x="441067" y="63100"/>
                  </a:lnTo>
                  <a:lnTo>
                    <a:pt x="403634" y="36632"/>
                  </a:lnTo>
                  <a:lnTo>
                    <a:pt x="361845" y="16786"/>
                  </a:lnTo>
                  <a:lnTo>
                    <a:pt x="316456" y="4323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62214" y="4221729"/>
              <a:ext cx="149834" cy="12409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09224" y="4451367"/>
              <a:ext cx="81245" cy="9482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274931" y="4330897"/>
              <a:ext cx="324485" cy="189230"/>
            </a:xfrm>
            <a:custGeom>
              <a:avLst/>
              <a:gdLst/>
              <a:ahLst/>
              <a:cxnLst/>
              <a:rect l="l" t="t" r="r" b="b"/>
              <a:pathLst>
                <a:path w="324485" h="189229">
                  <a:moveTo>
                    <a:pt x="171126" y="0"/>
                  </a:moveTo>
                  <a:lnTo>
                    <a:pt x="131729" y="8443"/>
                  </a:lnTo>
                  <a:lnTo>
                    <a:pt x="121575" y="29098"/>
                  </a:lnTo>
                  <a:lnTo>
                    <a:pt x="128811" y="33228"/>
                  </a:lnTo>
                  <a:lnTo>
                    <a:pt x="136441" y="36509"/>
                  </a:lnTo>
                  <a:lnTo>
                    <a:pt x="144404" y="38918"/>
                  </a:lnTo>
                  <a:lnTo>
                    <a:pt x="152641" y="40431"/>
                  </a:lnTo>
                  <a:lnTo>
                    <a:pt x="152641" y="60530"/>
                  </a:lnTo>
                  <a:lnTo>
                    <a:pt x="124955" y="84247"/>
                  </a:lnTo>
                  <a:lnTo>
                    <a:pt x="113949" y="76028"/>
                  </a:lnTo>
                  <a:lnTo>
                    <a:pt x="101767" y="70021"/>
                  </a:lnTo>
                  <a:lnTo>
                    <a:pt x="88668" y="66335"/>
                  </a:lnTo>
                  <a:lnTo>
                    <a:pt x="74914" y="65082"/>
                  </a:lnTo>
                  <a:lnTo>
                    <a:pt x="60168" y="66525"/>
                  </a:lnTo>
                  <a:lnTo>
                    <a:pt x="21878" y="87088"/>
                  </a:lnTo>
                  <a:lnTo>
                    <a:pt x="0" y="137557"/>
                  </a:lnTo>
                  <a:lnTo>
                    <a:pt x="4038" y="164719"/>
                  </a:lnTo>
                  <a:lnTo>
                    <a:pt x="18062" y="189173"/>
                  </a:lnTo>
                  <a:lnTo>
                    <a:pt x="22557" y="179725"/>
                  </a:lnTo>
                  <a:lnTo>
                    <a:pt x="28817" y="171468"/>
                  </a:lnTo>
                  <a:lnTo>
                    <a:pt x="36597" y="164646"/>
                  </a:lnTo>
                  <a:lnTo>
                    <a:pt x="45650" y="159506"/>
                  </a:lnTo>
                  <a:lnTo>
                    <a:pt x="41161" y="153449"/>
                  </a:lnTo>
                  <a:lnTo>
                    <a:pt x="38500" y="145961"/>
                  </a:lnTo>
                  <a:lnTo>
                    <a:pt x="38500" y="137854"/>
                  </a:lnTo>
                  <a:lnTo>
                    <a:pt x="41361" y="123701"/>
                  </a:lnTo>
                  <a:lnTo>
                    <a:pt x="49159" y="112131"/>
                  </a:lnTo>
                  <a:lnTo>
                    <a:pt x="60715" y="104323"/>
                  </a:lnTo>
                  <a:lnTo>
                    <a:pt x="74850" y="101458"/>
                  </a:lnTo>
                  <a:lnTo>
                    <a:pt x="88989" y="104323"/>
                  </a:lnTo>
                  <a:lnTo>
                    <a:pt x="100547" y="112131"/>
                  </a:lnTo>
                  <a:lnTo>
                    <a:pt x="108346" y="123701"/>
                  </a:lnTo>
                  <a:lnTo>
                    <a:pt x="111208" y="137854"/>
                  </a:lnTo>
                  <a:lnTo>
                    <a:pt x="111208" y="145940"/>
                  </a:lnTo>
                  <a:lnTo>
                    <a:pt x="108557" y="153418"/>
                  </a:lnTo>
                  <a:lnTo>
                    <a:pt x="104089" y="159464"/>
                  </a:lnTo>
                  <a:lnTo>
                    <a:pt x="113174" y="164600"/>
                  </a:lnTo>
                  <a:lnTo>
                    <a:pt x="120981" y="171429"/>
                  </a:lnTo>
                  <a:lnTo>
                    <a:pt x="127262" y="179702"/>
                  </a:lnTo>
                  <a:lnTo>
                    <a:pt x="131769" y="189173"/>
                  </a:lnTo>
                  <a:lnTo>
                    <a:pt x="144549" y="168078"/>
                  </a:lnTo>
                  <a:lnTo>
                    <a:pt x="149746" y="144636"/>
                  </a:lnTo>
                  <a:lnTo>
                    <a:pt x="147360" y="120827"/>
                  </a:lnTo>
                  <a:lnTo>
                    <a:pt x="137393" y="98633"/>
                  </a:lnTo>
                  <a:lnTo>
                    <a:pt x="162126" y="77440"/>
                  </a:lnTo>
                  <a:lnTo>
                    <a:pt x="187007" y="98633"/>
                  </a:lnTo>
                  <a:lnTo>
                    <a:pt x="177040" y="120829"/>
                  </a:lnTo>
                  <a:lnTo>
                    <a:pt x="174655" y="144638"/>
                  </a:lnTo>
                  <a:lnTo>
                    <a:pt x="179851" y="168079"/>
                  </a:lnTo>
                  <a:lnTo>
                    <a:pt x="192632" y="189174"/>
                  </a:lnTo>
                  <a:lnTo>
                    <a:pt x="197126" y="179725"/>
                  </a:lnTo>
                  <a:lnTo>
                    <a:pt x="203387" y="171468"/>
                  </a:lnTo>
                  <a:lnTo>
                    <a:pt x="211168" y="164646"/>
                  </a:lnTo>
                  <a:lnTo>
                    <a:pt x="220222" y="159507"/>
                  </a:lnTo>
                  <a:lnTo>
                    <a:pt x="215728" y="153449"/>
                  </a:lnTo>
                  <a:lnTo>
                    <a:pt x="213071" y="145961"/>
                  </a:lnTo>
                  <a:lnTo>
                    <a:pt x="213071" y="137854"/>
                  </a:lnTo>
                  <a:lnTo>
                    <a:pt x="215932" y="123701"/>
                  </a:lnTo>
                  <a:lnTo>
                    <a:pt x="223729" y="112131"/>
                  </a:lnTo>
                  <a:lnTo>
                    <a:pt x="235285" y="104323"/>
                  </a:lnTo>
                  <a:lnTo>
                    <a:pt x="249423" y="101458"/>
                  </a:lnTo>
                  <a:lnTo>
                    <a:pt x="263559" y="104323"/>
                  </a:lnTo>
                  <a:lnTo>
                    <a:pt x="275115" y="112131"/>
                  </a:lnTo>
                  <a:lnTo>
                    <a:pt x="282914" y="123701"/>
                  </a:lnTo>
                  <a:lnTo>
                    <a:pt x="285775" y="137855"/>
                  </a:lnTo>
                  <a:lnTo>
                    <a:pt x="285775" y="145940"/>
                  </a:lnTo>
                  <a:lnTo>
                    <a:pt x="283124" y="153418"/>
                  </a:lnTo>
                  <a:lnTo>
                    <a:pt x="278656" y="159464"/>
                  </a:lnTo>
                  <a:lnTo>
                    <a:pt x="287741" y="164600"/>
                  </a:lnTo>
                  <a:lnTo>
                    <a:pt x="295549" y="171429"/>
                  </a:lnTo>
                  <a:lnTo>
                    <a:pt x="301831" y="179702"/>
                  </a:lnTo>
                  <a:lnTo>
                    <a:pt x="306341" y="189173"/>
                  </a:lnTo>
                  <a:lnTo>
                    <a:pt x="320363" y="164719"/>
                  </a:lnTo>
                  <a:lnTo>
                    <a:pt x="318453" y="110683"/>
                  </a:lnTo>
                  <a:lnTo>
                    <a:pt x="291077" y="77664"/>
                  </a:lnTo>
                  <a:lnTo>
                    <a:pt x="249487" y="65082"/>
                  </a:lnTo>
                  <a:lnTo>
                    <a:pt x="235733" y="66335"/>
                  </a:lnTo>
                  <a:lnTo>
                    <a:pt x="222634" y="70019"/>
                  </a:lnTo>
                  <a:lnTo>
                    <a:pt x="210451" y="76026"/>
                  </a:lnTo>
                  <a:lnTo>
                    <a:pt x="199445" y="84247"/>
                  </a:lnTo>
                  <a:lnTo>
                    <a:pt x="171654" y="60583"/>
                  </a:lnTo>
                  <a:lnTo>
                    <a:pt x="171654" y="40447"/>
                  </a:lnTo>
                  <a:lnTo>
                    <a:pt x="179919" y="38936"/>
                  </a:lnTo>
                  <a:lnTo>
                    <a:pt x="187909" y="36525"/>
                  </a:lnTo>
                  <a:lnTo>
                    <a:pt x="195564" y="33238"/>
                  </a:lnTo>
                  <a:lnTo>
                    <a:pt x="202825" y="29098"/>
                  </a:lnTo>
                  <a:lnTo>
                    <a:pt x="199608" y="17683"/>
                  </a:lnTo>
                  <a:lnTo>
                    <a:pt x="192671" y="8443"/>
                  </a:lnTo>
                  <a:lnTo>
                    <a:pt x="182886" y="2257"/>
                  </a:lnTo>
                  <a:lnTo>
                    <a:pt x="171126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83793" y="4451367"/>
              <a:ext cx="81244" cy="94826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149860" y="1229360"/>
            <a:ext cx="796925" cy="796925"/>
            <a:chOff x="149860" y="1229360"/>
            <a:chExt cx="796925" cy="796925"/>
          </a:xfrm>
        </p:grpSpPr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860" y="1229360"/>
              <a:ext cx="796442" cy="79641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1584" y="1493949"/>
              <a:ext cx="127147" cy="8864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19760" y="1393545"/>
              <a:ext cx="462915" cy="462915"/>
            </a:xfrm>
            <a:custGeom>
              <a:avLst/>
              <a:gdLst/>
              <a:ahLst/>
              <a:cxnLst/>
              <a:rect l="l" t="t" r="r" b="b"/>
              <a:pathLst>
                <a:path w="462915" h="462914">
                  <a:moveTo>
                    <a:pt x="451612" y="303034"/>
                  </a:moveTo>
                  <a:lnTo>
                    <a:pt x="318236" y="303034"/>
                  </a:lnTo>
                  <a:lnTo>
                    <a:pt x="309765" y="303034"/>
                  </a:lnTo>
                  <a:lnTo>
                    <a:pt x="302856" y="309930"/>
                  </a:lnTo>
                  <a:lnTo>
                    <a:pt x="302856" y="318414"/>
                  </a:lnTo>
                  <a:lnTo>
                    <a:pt x="299504" y="334937"/>
                  </a:lnTo>
                  <a:lnTo>
                    <a:pt x="290385" y="348462"/>
                  </a:lnTo>
                  <a:lnTo>
                    <a:pt x="276872" y="357581"/>
                  </a:lnTo>
                  <a:lnTo>
                    <a:pt x="260337" y="360921"/>
                  </a:lnTo>
                  <a:lnTo>
                    <a:pt x="193967" y="360921"/>
                  </a:lnTo>
                  <a:lnTo>
                    <a:pt x="187058" y="367817"/>
                  </a:lnTo>
                  <a:lnTo>
                    <a:pt x="187058" y="384771"/>
                  </a:lnTo>
                  <a:lnTo>
                    <a:pt x="193967" y="391680"/>
                  </a:lnTo>
                  <a:lnTo>
                    <a:pt x="202438" y="391680"/>
                  </a:lnTo>
                  <a:lnTo>
                    <a:pt x="218973" y="395020"/>
                  </a:lnTo>
                  <a:lnTo>
                    <a:pt x="232498" y="404139"/>
                  </a:lnTo>
                  <a:lnTo>
                    <a:pt x="241617" y="417652"/>
                  </a:lnTo>
                  <a:lnTo>
                    <a:pt x="244957" y="434187"/>
                  </a:lnTo>
                  <a:lnTo>
                    <a:pt x="244957" y="462724"/>
                  </a:lnTo>
                  <a:lnTo>
                    <a:pt x="291934" y="455091"/>
                  </a:lnTo>
                  <a:lnTo>
                    <a:pt x="335229" y="438531"/>
                  </a:lnTo>
                  <a:lnTo>
                    <a:pt x="373849" y="414045"/>
                  </a:lnTo>
                  <a:lnTo>
                    <a:pt x="406793" y="382625"/>
                  </a:lnTo>
                  <a:lnTo>
                    <a:pt x="433044" y="345287"/>
                  </a:lnTo>
                  <a:lnTo>
                    <a:pt x="451612" y="303034"/>
                  </a:lnTo>
                  <a:close/>
                </a:path>
                <a:path w="462915" h="462914">
                  <a:moveTo>
                    <a:pt x="462686" y="221208"/>
                  </a:moveTo>
                  <a:lnTo>
                    <a:pt x="462546" y="219113"/>
                  </a:lnTo>
                  <a:lnTo>
                    <a:pt x="462445" y="217652"/>
                  </a:lnTo>
                  <a:lnTo>
                    <a:pt x="462356" y="216192"/>
                  </a:lnTo>
                  <a:lnTo>
                    <a:pt x="404114" y="216192"/>
                  </a:lnTo>
                  <a:lnTo>
                    <a:pt x="387705" y="212877"/>
                  </a:lnTo>
                  <a:lnTo>
                    <a:pt x="374294" y="203822"/>
                  </a:lnTo>
                  <a:lnTo>
                    <a:pt x="365239" y="190411"/>
                  </a:lnTo>
                  <a:lnTo>
                    <a:pt x="361924" y="174002"/>
                  </a:lnTo>
                  <a:lnTo>
                    <a:pt x="361924" y="165049"/>
                  </a:lnTo>
                  <a:lnTo>
                    <a:pt x="355168" y="158305"/>
                  </a:lnTo>
                  <a:lnTo>
                    <a:pt x="346862" y="158305"/>
                  </a:lnTo>
                  <a:lnTo>
                    <a:pt x="330454" y="154978"/>
                  </a:lnTo>
                  <a:lnTo>
                    <a:pt x="317042" y="145923"/>
                  </a:lnTo>
                  <a:lnTo>
                    <a:pt x="307987" y="132511"/>
                  </a:lnTo>
                  <a:lnTo>
                    <a:pt x="304660" y="116116"/>
                  </a:lnTo>
                  <a:lnTo>
                    <a:pt x="304660" y="115468"/>
                  </a:lnTo>
                  <a:lnTo>
                    <a:pt x="330454" y="76593"/>
                  </a:lnTo>
                  <a:lnTo>
                    <a:pt x="344855" y="73685"/>
                  </a:lnTo>
                  <a:lnTo>
                    <a:pt x="346862" y="73279"/>
                  </a:lnTo>
                  <a:lnTo>
                    <a:pt x="400304" y="73279"/>
                  </a:lnTo>
                  <a:lnTo>
                    <a:pt x="365442" y="42799"/>
                  </a:lnTo>
                  <a:lnTo>
                    <a:pt x="324942" y="19723"/>
                  </a:lnTo>
                  <a:lnTo>
                    <a:pt x="279869" y="5105"/>
                  </a:lnTo>
                  <a:lnTo>
                    <a:pt x="233184" y="203"/>
                  </a:lnTo>
                  <a:lnTo>
                    <a:pt x="233184" y="243459"/>
                  </a:lnTo>
                  <a:lnTo>
                    <a:pt x="233184" y="280060"/>
                  </a:lnTo>
                  <a:lnTo>
                    <a:pt x="95084" y="280060"/>
                  </a:lnTo>
                  <a:lnTo>
                    <a:pt x="96761" y="269811"/>
                  </a:lnTo>
                  <a:lnTo>
                    <a:pt x="99479" y="260159"/>
                  </a:lnTo>
                  <a:lnTo>
                    <a:pt x="99568" y="259842"/>
                  </a:lnTo>
                  <a:lnTo>
                    <a:pt x="125222" y="219113"/>
                  </a:lnTo>
                  <a:lnTo>
                    <a:pt x="152844" y="191452"/>
                  </a:lnTo>
                  <a:lnTo>
                    <a:pt x="164884" y="180035"/>
                  </a:lnTo>
                  <a:lnTo>
                    <a:pt x="174332" y="170624"/>
                  </a:lnTo>
                  <a:lnTo>
                    <a:pt x="181216" y="163220"/>
                  </a:lnTo>
                  <a:lnTo>
                    <a:pt x="185508" y="157810"/>
                  </a:lnTo>
                  <a:lnTo>
                    <a:pt x="189077" y="151726"/>
                  </a:lnTo>
                  <a:lnTo>
                    <a:pt x="191503" y="145923"/>
                  </a:lnTo>
                  <a:lnTo>
                    <a:pt x="191617" y="145669"/>
                  </a:lnTo>
                  <a:lnTo>
                    <a:pt x="193141" y="139661"/>
                  </a:lnTo>
                  <a:lnTo>
                    <a:pt x="193243" y="138455"/>
                  </a:lnTo>
                  <a:lnTo>
                    <a:pt x="193484" y="135623"/>
                  </a:lnTo>
                  <a:lnTo>
                    <a:pt x="193573" y="134531"/>
                  </a:lnTo>
                  <a:lnTo>
                    <a:pt x="193649" y="124904"/>
                  </a:lnTo>
                  <a:lnTo>
                    <a:pt x="191287" y="118148"/>
                  </a:lnTo>
                  <a:lnTo>
                    <a:pt x="181965" y="108826"/>
                  </a:lnTo>
                  <a:lnTo>
                    <a:pt x="182181" y="108826"/>
                  </a:lnTo>
                  <a:lnTo>
                    <a:pt x="175323" y="106337"/>
                  </a:lnTo>
                  <a:lnTo>
                    <a:pt x="158686" y="106337"/>
                  </a:lnTo>
                  <a:lnTo>
                    <a:pt x="139052" y="137744"/>
                  </a:lnTo>
                  <a:lnTo>
                    <a:pt x="138963" y="138455"/>
                  </a:lnTo>
                  <a:lnTo>
                    <a:pt x="99707" y="134531"/>
                  </a:lnTo>
                  <a:lnTo>
                    <a:pt x="102400" y="119418"/>
                  </a:lnTo>
                  <a:lnTo>
                    <a:pt x="106959" y="106591"/>
                  </a:lnTo>
                  <a:lnTo>
                    <a:pt x="142544" y="77216"/>
                  </a:lnTo>
                  <a:lnTo>
                    <a:pt x="167995" y="73685"/>
                  </a:lnTo>
                  <a:lnTo>
                    <a:pt x="182384" y="74701"/>
                  </a:lnTo>
                  <a:lnTo>
                    <a:pt x="223405" y="98780"/>
                  </a:lnTo>
                  <a:lnTo>
                    <a:pt x="233146" y="130441"/>
                  </a:lnTo>
                  <a:lnTo>
                    <a:pt x="233057" y="133692"/>
                  </a:lnTo>
                  <a:lnTo>
                    <a:pt x="221780" y="170154"/>
                  </a:lnTo>
                  <a:lnTo>
                    <a:pt x="195249" y="201764"/>
                  </a:lnTo>
                  <a:lnTo>
                    <a:pt x="178168" y="217652"/>
                  </a:lnTo>
                  <a:lnTo>
                    <a:pt x="171411" y="224040"/>
                  </a:lnTo>
                  <a:lnTo>
                    <a:pt x="154940" y="243459"/>
                  </a:lnTo>
                  <a:lnTo>
                    <a:pt x="233184" y="243459"/>
                  </a:lnTo>
                  <a:lnTo>
                    <a:pt x="233184" y="203"/>
                  </a:lnTo>
                  <a:lnTo>
                    <a:pt x="231279" y="0"/>
                  </a:lnTo>
                  <a:lnTo>
                    <a:pt x="195707" y="2717"/>
                  </a:lnTo>
                  <a:lnTo>
                    <a:pt x="161836" y="10591"/>
                  </a:lnTo>
                  <a:lnTo>
                    <a:pt x="130086" y="23241"/>
                  </a:lnTo>
                  <a:lnTo>
                    <a:pt x="100457" y="40449"/>
                  </a:lnTo>
                  <a:lnTo>
                    <a:pt x="100190" y="40449"/>
                  </a:lnTo>
                  <a:lnTo>
                    <a:pt x="68046" y="67119"/>
                  </a:lnTo>
                  <a:lnTo>
                    <a:pt x="41198" y="99098"/>
                  </a:lnTo>
                  <a:lnTo>
                    <a:pt x="20396" y="135623"/>
                  </a:lnTo>
                  <a:lnTo>
                    <a:pt x="6438" y="175895"/>
                  </a:lnTo>
                  <a:lnTo>
                    <a:pt x="241" y="215506"/>
                  </a:lnTo>
                  <a:lnTo>
                    <a:pt x="0" y="243459"/>
                  </a:lnTo>
                  <a:lnTo>
                    <a:pt x="139" y="246240"/>
                  </a:lnTo>
                  <a:lnTo>
                    <a:pt x="228" y="247434"/>
                  </a:lnTo>
                  <a:lnTo>
                    <a:pt x="342" y="249186"/>
                  </a:lnTo>
                  <a:lnTo>
                    <a:pt x="1282" y="259842"/>
                  </a:lnTo>
                  <a:lnTo>
                    <a:pt x="1308" y="260159"/>
                  </a:lnTo>
                  <a:lnTo>
                    <a:pt x="2438" y="268097"/>
                  </a:lnTo>
                  <a:lnTo>
                    <a:pt x="29540" y="345313"/>
                  </a:lnTo>
                  <a:lnTo>
                    <a:pt x="55816" y="382676"/>
                  </a:lnTo>
                  <a:lnTo>
                    <a:pt x="88798" y="414108"/>
                  </a:lnTo>
                  <a:lnTo>
                    <a:pt x="127457" y="438594"/>
                  </a:lnTo>
                  <a:lnTo>
                    <a:pt x="170815" y="455142"/>
                  </a:lnTo>
                  <a:lnTo>
                    <a:pt x="217830" y="462724"/>
                  </a:lnTo>
                  <a:lnTo>
                    <a:pt x="217830" y="425704"/>
                  </a:lnTo>
                  <a:lnTo>
                    <a:pt x="210921" y="418807"/>
                  </a:lnTo>
                  <a:lnTo>
                    <a:pt x="202450" y="418807"/>
                  </a:lnTo>
                  <a:lnTo>
                    <a:pt x="185915" y="415467"/>
                  </a:lnTo>
                  <a:lnTo>
                    <a:pt x="172402" y="406349"/>
                  </a:lnTo>
                  <a:lnTo>
                    <a:pt x="163283" y="392836"/>
                  </a:lnTo>
                  <a:lnTo>
                    <a:pt x="159931" y="376301"/>
                  </a:lnTo>
                  <a:lnTo>
                    <a:pt x="163283" y="359765"/>
                  </a:lnTo>
                  <a:lnTo>
                    <a:pt x="172402" y="346252"/>
                  </a:lnTo>
                  <a:lnTo>
                    <a:pt x="185915" y="337134"/>
                  </a:lnTo>
                  <a:lnTo>
                    <a:pt x="202450" y="333781"/>
                  </a:lnTo>
                  <a:lnTo>
                    <a:pt x="268820" y="333781"/>
                  </a:lnTo>
                  <a:lnTo>
                    <a:pt x="275729" y="326885"/>
                  </a:lnTo>
                  <a:lnTo>
                    <a:pt x="275729" y="318414"/>
                  </a:lnTo>
                  <a:lnTo>
                    <a:pt x="279069" y="301879"/>
                  </a:lnTo>
                  <a:lnTo>
                    <a:pt x="288188" y="288353"/>
                  </a:lnTo>
                  <a:lnTo>
                    <a:pt x="300507" y="280060"/>
                  </a:lnTo>
                  <a:lnTo>
                    <a:pt x="301713" y="279234"/>
                  </a:lnTo>
                  <a:lnTo>
                    <a:pt x="318249" y="275894"/>
                  </a:lnTo>
                  <a:lnTo>
                    <a:pt x="458622" y="275894"/>
                  </a:lnTo>
                  <a:lnTo>
                    <a:pt x="460121" y="268097"/>
                  </a:lnTo>
                  <a:lnTo>
                    <a:pt x="461251" y="260159"/>
                  </a:lnTo>
                  <a:lnTo>
                    <a:pt x="462368" y="247434"/>
                  </a:lnTo>
                  <a:lnTo>
                    <a:pt x="462610" y="243459"/>
                  </a:lnTo>
                  <a:lnTo>
                    <a:pt x="462686" y="221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4019930" y="2426970"/>
            <a:ext cx="796925" cy="796925"/>
            <a:chOff x="4019930" y="2426970"/>
            <a:chExt cx="796925" cy="796925"/>
          </a:xfrm>
        </p:grpSpPr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19930" y="2426970"/>
              <a:ext cx="796417" cy="79641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200323" y="2610977"/>
              <a:ext cx="467359" cy="372745"/>
            </a:xfrm>
            <a:custGeom>
              <a:avLst/>
              <a:gdLst/>
              <a:ahLst/>
              <a:cxnLst/>
              <a:rect l="l" t="t" r="r" b="b"/>
              <a:pathLst>
                <a:path w="467360" h="372744">
                  <a:moveTo>
                    <a:pt x="145271" y="85176"/>
                  </a:moveTo>
                  <a:lnTo>
                    <a:pt x="85029" y="110524"/>
                  </a:lnTo>
                  <a:lnTo>
                    <a:pt x="56894" y="136505"/>
                  </a:lnTo>
                  <a:lnTo>
                    <a:pt x="32554" y="168822"/>
                  </a:lnTo>
                  <a:lnTo>
                    <a:pt x="13978" y="205128"/>
                  </a:lnTo>
                  <a:lnTo>
                    <a:pt x="2605" y="243445"/>
                  </a:lnTo>
                  <a:lnTo>
                    <a:pt x="11" y="281512"/>
                  </a:lnTo>
                  <a:lnTo>
                    <a:pt x="0" y="281680"/>
                  </a:lnTo>
                  <a:lnTo>
                    <a:pt x="14329" y="330632"/>
                  </a:lnTo>
                  <a:lnTo>
                    <a:pt x="44485" y="357459"/>
                  </a:lnTo>
                  <a:lnTo>
                    <a:pt x="93966" y="371521"/>
                  </a:lnTo>
                  <a:lnTo>
                    <a:pt x="106730" y="372172"/>
                  </a:lnTo>
                  <a:lnTo>
                    <a:pt x="142606" y="368133"/>
                  </a:lnTo>
                  <a:lnTo>
                    <a:pt x="171569" y="355412"/>
                  </a:lnTo>
                  <a:lnTo>
                    <a:pt x="190922" y="333098"/>
                  </a:lnTo>
                  <a:lnTo>
                    <a:pt x="197972" y="300282"/>
                  </a:lnTo>
                  <a:lnTo>
                    <a:pt x="137364" y="300282"/>
                  </a:lnTo>
                  <a:lnTo>
                    <a:pt x="134931" y="297656"/>
                  </a:lnTo>
                  <a:lnTo>
                    <a:pt x="133416" y="294449"/>
                  </a:lnTo>
                  <a:lnTo>
                    <a:pt x="123788" y="273716"/>
                  </a:lnTo>
                  <a:lnTo>
                    <a:pt x="61240" y="273716"/>
                  </a:lnTo>
                  <a:lnTo>
                    <a:pt x="59828" y="272198"/>
                  </a:lnTo>
                  <a:lnTo>
                    <a:pt x="59985" y="270865"/>
                  </a:lnTo>
                  <a:lnTo>
                    <a:pt x="61303" y="265678"/>
                  </a:lnTo>
                  <a:lnTo>
                    <a:pt x="63953" y="262471"/>
                  </a:lnTo>
                  <a:lnTo>
                    <a:pt x="68205" y="259885"/>
                  </a:lnTo>
                  <a:lnTo>
                    <a:pt x="133583" y="225413"/>
                  </a:lnTo>
                  <a:lnTo>
                    <a:pt x="135949" y="218920"/>
                  </a:lnTo>
                  <a:lnTo>
                    <a:pt x="117162" y="173190"/>
                  </a:lnTo>
                  <a:lnTo>
                    <a:pt x="116276" y="171884"/>
                  </a:lnTo>
                  <a:lnTo>
                    <a:pt x="112904" y="168505"/>
                  </a:lnTo>
                  <a:lnTo>
                    <a:pt x="111635" y="166301"/>
                  </a:lnTo>
                  <a:lnTo>
                    <a:pt x="114531" y="162896"/>
                  </a:lnTo>
                  <a:lnTo>
                    <a:pt x="201047" y="162896"/>
                  </a:lnTo>
                  <a:lnTo>
                    <a:pt x="227456" y="147666"/>
                  </a:lnTo>
                  <a:lnTo>
                    <a:pt x="229704" y="143734"/>
                  </a:lnTo>
                  <a:lnTo>
                    <a:pt x="229704" y="137161"/>
                  </a:lnTo>
                  <a:lnTo>
                    <a:pt x="198078" y="137161"/>
                  </a:lnTo>
                  <a:lnTo>
                    <a:pt x="197965" y="133017"/>
                  </a:lnTo>
                  <a:lnTo>
                    <a:pt x="181009" y="98347"/>
                  </a:lnTo>
                  <a:lnTo>
                    <a:pt x="155215" y="85686"/>
                  </a:lnTo>
                  <a:lnTo>
                    <a:pt x="145271" y="85176"/>
                  </a:lnTo>
                  <a:close/>
                </a:path>
                <a:path w="467360" h="372744">
                  <a:moveTo>
                    <a:pt x="280306" y="199902"/>
                  </a:moveTo>
                  <a:lnTo>
                    <a:pt x="233670" y="199902"/>
                  </a:lnTo>
                  <a:lnTo>
                    <a:pt x="269078" y="220899"/>
                  </a:lnTo>
                  <a:lnTo>
                    <a:pt x="269157" y="241961"/>
                  </a:lnTo>
                  <a:lnTo>
                    <a:pt x="269252" y="259885"/>
                  </a:lnTo>
                  <a:lnTo>
                    <a:pt x="269369" y="300282"/>
                  </a:lnTo>
                  <a:lnTo>
                    <a:pt x="276421" y="333098"/>
                  </a:lnTo>
                  <a:lnTo>
                    <a:pt x="295779" y="355412"/>
                  </a:lnTo>
                  <a:lnTo>
                    <a:pt x="324746" y="368133"/>
                  </a:lnTo>
                  <a:lnTo>
                    <a:pt x="360624" y="372172"/>
                  </a:lnTo>
                  <a:lnTo>
                    <a:pt x="373386" y="371521"/>
                  </a:lnTo>
                  <a:lnTo>
                    <a:pt x="422871" y="357459"/>
                  </a:lnTo>
                  <a:lnTo>
                    <a:pt x="453027" y="330632"/>
                  </a:lnTo>
                  <a:lnTo>
                    <a:pt x="463366" y="300282"/>
                  </a:lnTo>
                  <a:lnTo>
                    <a:pt x="330003" y="300282"/>
                  </a:lnTo>
                  <a:lnTo>
                    <a:pt x="326142" y="299253"/>
                  </a:lnTo>
                  <a:lnTo>
                    <a:pt x="325559" y="297933"/>
                  </a:lnTo>
                  <a:lnTo>
                    <a:pt x="325072" y="296165"/>
                  </a:lnTo>
                  <a:lnTo>
                    <a:pt x="325169" y="294449"/>
                  </a:lnTo>
                  <a:lnTo>
                    <a:pt x="326020" y="281680"/>
                  </a:lnTo>
                  <a:lnTo>
                    <a:pt x="329513" y="231998"/>
                  </a:lnTo>
                  <a:lnTo>
                    <a:pt x="327266" y="227722"/>
                  </a:lnTo>
                  <a:lnTo>
                    <a:pt x="280306" y="199902"/>
                  </a:lnTo>
                  <a:close/>
                </a:path>
                <a:path w="467360" h="372744">
                  <a:moveTo>
                    <a:pt x="235997" y="173652"/>
                  </a:moveTo>
                  <a:lnTo>
                    <a:pt x="231356" y="173652"/>
                  </a:lnTo>
                  <a:lnTo>
                    <a:pt x="140088" y="227722"/>
                  </a:lnTo>
                  <a:lnTo>
                    <a:pt x="137840" y="231998"/>
                  </a:lnTo>
                  <a:lnTo>
                    <a:pt x="142241" y="294449"/>
                  </a:lnTo>
                  <a:lnTo>
                    <a:pt x="142362" y="296165"/>
                  </a:lnTo>
                  <a:lnTo>
                    <a:pt x="141938" y="297656"/>
                  </a:lnTo>
                  <a:lnTo>
                    <a:pt x="141860" y="297933"/>
                  </a:lnTo>
                  <a:lnTo>
                    <a:pt x="141251" y="299253"/>
                  </a:lnTo>
                  <a:lnTo>
                    <a:pt x="137364" y="300282"/>
                  </a:lnTo>
                  <a:lnTo>
                    <a:pt x="197972" y="300282"/>
                  </a:lnTo>
                  <a:lnTo>
                    <a:pt x="198098" y="257338"/>
                  </a:lnTo>
                  <a:lnTo>
                    <a:pt x="198223" y="225413"/>
                  </a:lnTo>
                  <a:lnTo>
                    <a:pt x="198236" y="220899"/>
                  </a:lnTo>
                  <a:lnTo>
                    <a:pt x="233670" y="199902"/>
                  </a:lnTo>
                  <a:lnTo>
                    <a:pt x="280306" y="199902"/>
                  </a:lnTo>
                  <a:lnTo>
                    <a:pt x="235997" y="173652"/>
                  </a:lnTo>
                  <a:close/>
                </a:path>
                <a:path w="467360" h="372744">
                  <a:moveTo>
                    <a:pt x="359817" y="252982"/>
                  </a:moveTo>
                  <a:lnTo>
                    <a:pt x="353683" y="255094"/>
                  </a:lnTo>
                  <a:lnTo>
                    <a:pt x="351170" y="257338"/>
                  </a:lnTo>
                  <a:lnTo>
                    <a:pt x="333943" y="294449"/>
                  </a:lnTo>
                  <a:lnTo>
                    <a:pt x="332422" y="297656"/>
                  </a:lnTo>
                  <a:lnTo>
                    <a:pt x="330003" y="300282"/>
                  </a:lnTo>
                  <a:lnTo>
                    <a:pt x="463366" y="300282"/>
                  </a:lnTo>
                  <a:lnTo>
                    <a:pt x="467349" y="281680"/>
                  </a:lnTo>
                  <a:lnTo>
                    <a:pt x="466806" y="273716"/>
                  </a:lnTo>
                  <a:lnTo>
                    <a:pt x="405845" y="273716"/>
                  </a:lnTo>
                  <a:lnTo>
                    <a:pt x="402259" y="273333"/>
                  </a:lnTo>
                  <a:lnTo>
                    <a:pt x="399918" y="272409"/>
                  </a:lnTo>
                  <a:lnTo>
                    <a:pt x="397278" y="270865"/>
                  </a:lnTo>
                  <a:lnTo>
                    <a:pt x="363189" y="253233"/>
                  </a:lnTo>
                  <a:lnTo>
                    <a:pt x="359817" y="252982"/>
                  </a:lnTo>
                  <a:close/>
                </a:path>
                <a:path w="467360" h="372744">
                  <a:moveTo>
                    <a:pt x="107536" y="252982"/>
                  </a:moveTo>
                  <a:lnTo>
                    <a:pt x="104152" y="253233"/>
                  </a:lnTo>
                  <a:lnTo>
                    <a:pt x="70077" y="270865"/>
                  </a:lnTo>
                  <a:lnTo>
                    <a:pt x="67443" y="272409"/>
                  </a:lnTo>
                  <a:lnTo>
                    <a:pt x="65095" y="273333"/>
                  </a:lnTo>
                  <a:lnTo>
                    <a:pt x="61433" y="273716"/>
                  </a:lnTo>
                  <a:lnTo>
                    <a:pt x="123788" y="273716"/>
                  </a:lnTo>
                  <a:lnTo>
                    <a:pt x="116183" y="257338"/>
                  </a:lnTo>
                  <a:lnTo>
                    <a:pt x="113671" y="255094"/>
                  </a:lnTo>
                  <a:lnTo>
                    <a:pt x="107536" y="252982"/>
                  </a:lnTo>
                  <a:close/>
                </a:path>
                <a:path w="467360" h="372744">
                  <a:moveTo>
                    <a:pt x="430462" y="163081"/>
                  </a:moveTo>
                  <a:lnTo>
                    <a:pt x="350747" y="163081"/>
                  </a:lnTo>
                  <a:lnTo>
                    <a:pt x="353775" y="163965"/>
                  </a:lnTo>
                  <a:lnTo>
                    <a:pt x="354859" y="164797"/>
                  </a:lnTo>
                  <a:lnTo>
                    <a:pt x="354899" y="167608"/>
                  </a:lnTo>
                  <a:lnTo>
                    <a:pt x="353828" y="169139"/>
                  </a:lnTo>
                  <a:lnTo>
                    <a:pt x="351078" y="171884"/>
                  </a:lnTo>
                  <a:lnTo>
                    <a:pt x="350192" y="173190"/>
                  </a:lnTo>
                  <a:lnTo>
                    <a:pt x="331404" y="218920"/>
                  </a:lnTo>
                  <a:lnTo>
                    <a:pt x="333771" y="225413"/>
                  </a:lnTo>
                  <a:lnTo>
                    <a:pt x="399134" y="259885"/>
                  </a:lnTo>
                  <a:lnTo>
                    <a:pt x="403395" y="262471"/>
                  </a:lnTo>
                  <a:lnTo>
                    <a:pt x="406047" y="265678"/>
                  </a:lnTo>
                  <a:lnTo>
                    <a:pt x="407370" y="270865"/>
                  </a:lnTo>
                  <a:lnTo>
                    <a:pt x="407534" y="272198"/>
                  </a:lnTo>
                  <a:lnTo>
                    <a:pt x="406119" y="273716"/>
                  </a:lnTo>
                  <a:lnTo>
                    <a:pt x="466806" y="273716"/>
                  </a:lnTo>
                  <a:lnTo>
                    <a:pt x="464742" y="243445"/>
                  </a:lnTo>
                  <a:lnTo>
                    <a:pt x="453367" y="205128"/>
                  </a:lnTo>
                  <a:lnTo>
                    <a:pt x="434784" y="168822"/>
                  </a:lnTo>
                  <a:lnTo>
                    <a:pt x="430462" y="163081"/>
                  </a:lnTo>
                  <a:close/>
                </a:path>
                <a:path w="467360" h="372744">
                  <a:moveTo>
                    <a:pt x="201047" y="162896"/>
                  </a:moveTo>
                  <a:lnTo>
                    <a:pt x="117664" y="162896"/>
                  </a:lnTo>
                  <a:lnTo>
                    <a:pt x="121012" y="164454"/>
                  </a:lnTo>
                  <a:lnTo>
                    <a:pt x="150692" y="188447"/>
                  </a:lnTo>
                  <a:lnTo>
                    <a:pt x="156033" y="188856"/>
                  </a:lnTo>
                  <a:lnTo>
                    <a:pt x="201047" y="162896"/>
                  </a:lnTo>
                  <a:close/>
                </a:path>
                <a:path w="467360" h="372744">
                  <a:moveTo>
                    <a:pt x="245755" y="0"/>
                  </a:moveTo>
                  <a:lnTo>
                    <a:pt x="233895" y="0"/>
                  </a:lnTo>
                  <a:lnTo>
                    <a:pt x="233776" y="12511"/>
                  </a:lnTo>
                  <a:lnTo>
                    <a:pt x="233670" y="23755"/>
                  </a:lnTo>
                  <a:lnTo>
                    <a:pt x="237637" y="23755"/>
                  </a:lnTo>
                  <a:lnTo>
                    <a:pt x="237637" y="143734"/>
                  </a:lnTo>
                  <a:lnTo>
                    <a:pt x="239911" y="147666"/>
                  </a:lnTo>
                  <a:lnTo>
                    <a:pt x="311321" y="188856"/>
                  </a:lnTo>
                  <a:lnTo>
                    <a:pt x="316662" y="188447"/>
                  </a:lnTo>
                  <a:lnTo>
                    <a:pt x="346318" y="164454"/>
                  </a:lnTo>
                  <a:lnTo>
                    <a:pt x="348619" y="163411"/>
                  </a:lnTo>
                  <a:lnTo>
                    <a:pt x="350747" y="163081"/>
                  </a:lnTo>
                  <a:lnTo>
                    <a:pt x="430462" y="163081"/>
                  </a:lnTo>
                  <a:lnTo>
                    <a:pt x="410951" y="137161"/>
                  </a:lnTo>
                  <a:lnTo>
                    <a:pt x="269289" y="137161"/>
                  </a:lnTo>
                  <a:lnTo>
                    <a:pt x="261435" y="132634"/>
                  </a:lnTo>
                  <a:lnTo>
                    <a:pt x="261435" y="15665"/>
                  </a:lnTo>
                  <a:lnTo>
                    <a:pt x="261118" y="12511"/>
                  </a:lnTo>
                  <a:lnTo>
                    <a:pt x="260193" y="9568"/>
                  </a:lnTo>
                  <a:lnTo>
                    <a:pt x="256848" y="4592"/>
                  </a:lnTo>
                  <a:lnTo>
                    <a:pt x="251863" y="1240"/>
                  </a:lnTo>
                  <a:lnTo>
                    <a:pt x="248901" y="316"/>
                  </a:lnTo>
                  <a:lnTo>
                    <a:pt x="245755" y="0"/>
                  </a:lnTo>
                  <a:close/>
                </a:path>
                <a:path w="467360" h="372744">
                  <a:moveTo>
                    <a:pt x="233459" y="0"/>
                  </a:moveTo>
                  <a:lnTo>
                    <a:pt x="221599" y="0"/>
                  </a:lnTo>
                  <a:lnTo>
                    <a:pt x="218439" y="316"/>
                  </a:lnTo>
                  <a:lnTo>
                    <a:pt x="205905" y="15665"/>
                  </a:lnTo>
                  <a:lnTo>
                    <a:pt x="205905" y="132634"/>
                  </a:lnTo>
                  <a:lnTo>
                    <a:pt x="198078" y="137161"/>
                  </a:lnTo>
                  <a:lnTo>
                    <a:pt x="229704" y="137161"/>
                  </a:lnTo>
                  <a:lnTo>
                    <a:pt x="229704" y="23755"/>
                  </a:lnTo>
                  <a:lnTo>
                    <a:pt x="233670" y="23755"/>
                  </a:lnTo>
                  <a:lnTo>
                    <a:pt x="233544" y="9568"/>
                  </a:lnTo>
                  <a:lnTo>
                    <a:pt x="233459" y="0"/>
                  </a:lnTo>
                  <a:close/>
                </a:path>
                <a:path w="467360" h="372744">
                  <a:moveTo>
                    <a:pt x="322096" y="85176"/>
                  </a:moveTo>
                  <a:lnTo>
                    <a:pt x="286332" y="98347"/>
                  </a:lnTo>
                  <a:lnTo>
                    <a:pt x="269422" y="132634"/>
                  </a:lnTo>
                  <a:lnTo>
                    <a:pt x="269368" y="133017"/>
                  </a:lnTo>
                  <a:lnTo>
                    <a:pt x="269289" y="137161"/>
                  </a:lnTo>
                  <a:lnTo>
                    <a:pt x="410951" y="137161"/>
                  </a:lnTo>
                  <a:lnTo>
                    <a:pt x="410457" y="136505"/>
                  </a:lnTo>
                  <a:lnTo>
                    <a:pt x="382327" y="110524"/>
                  </a:lnTo>
                  <a:lnTo>
                    <a:pt x="352254" y="92780"/>
                  </a:lnTo>
                  <a:lnTo>
                    <a:pt x="322096" y="85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69037" y="2426970"/>
            <a:ext cx="796925" cy="796925"/>
            <a:chOff x="169037" y="2426970"/>
            <a:chExt cx="796925" cy="796925"/>
          </a:xfrm>
        </p:grpSpPr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9037" y="2426970"/>
              <a:ext cx="796455" cy="79641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45973" y="2595524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80">
                  <a:moveTo>
                    <a:pt x="348538" y="0"/>
                  </a:moveTo>
                  <a:lnTo>
                    <a:pt x="266738" y="0"/>
                  </a:lnTo>
                  <a:lnTo>
                    <a:pt x="266738" y="74930"/>
                  </a:lnTo>
                  <a:lnTo>
                    <a:pt x="266738" y="100330"/>
                  </a:lnTo>
                  <a:lnTo>
                    <a:pt x="169938" y="100330"/>
                  </a:lnTo>
                  <a:lnTo>
                    <a:pt x="169938" y="74930"/>
                  </a:lnTo>
                  <a:lnTo>
                    <a:pt x="266738" y="74930"/>
                  </a:lnTo>
                  <a:lnTo>
                    <a:pt x="266738" y="0"/>
                  </a:lnTo>
                  <a:lnTo>
                    <a:pt x="88150" y="0"/>
                  </a:lnTo>
                  <a:lnTo>
                    <a:pt x="88150" y="74930"/>
                  </a:lnTo>
                  <a:lnTo>
                    <a:pt x="88150" y="100330"/>
                  </a:lnTo>
                  <a:lnTo>
                    <a:pt x="88150" y="304787"/>
                  </a:lnTo>
                  <a:lnTo>
                    <a:pt x="348538" y="304787"/>
                  </a:lnTo>
                  <a:lnTo>
                    <a:pt x="348538" y="203187"/>
                  </a:lnTo>
                  <a:lnTo>
                    <a:pt x="169938" y="203187"/>
                  </a:lnTo>
                  <a:lnTo>
                    <a:pt x="169938" y="177787"/>
                  </a:lnTo>
                  <a:lnTo>
                    <a:pt x="266738" y="177787"/>
                  </a:lnTo>
                  <a:lnTo>
                    <a:pt x="266738" y="202806"/>
                  </a:lnTo>
                  <a:lnTo>
                    <a:pt x="348538" y="202806"/>
                  </a:lnTo>
                  <a:lnTo>
                    <a:pt x="348538" y="126060"/>
                  </a:lnTo>
                  <a:lnTo>
                    <a:pt x="291477" y="126060"/>
                  </a:lnTo>
                  <a:lnTo>
                    <a:pt x="291477" y="151117"/>
                  </a:lnTo>
                  <a:lnTo>
                    <a:pt x="145199" y="151117"/>
                  </a:lnTo>
                  <a:lnTo>
                    <a:pt x="145199" y="125730"/>
                  </a:lnTo>
                  <a:lnTo>
                    <a:pt x="348538" y="125730"/>
                  </a:lnTo>
                  <a:lnTo>
                    <a:pt x="348538" y="100469"/>
                  </a:lnTo>
                  <a:lnTo>
                    <a:pt x="348538" y="100330"/>
                  </a:lnTo>
                  <a:lnTo>
                    <a:pt x="348538" y="74930"/>
                  </a:lnTo>
                  <a:lnTo>
                    <a:pt x="348538" y="0"/>
                  </a:lnTo>
                  <a:close/>
                </a:path>
                <a:path w="436880" h="436880">
                  <a:moveTo>
                    <a:pt x="394893" y="305155"/>
                  </a:moveTo>
                  <a:lnTo>
                    <a:pt x="41795" y="305155"/>
                  </a:lnTo>
                  <a:lnTo>
                    <a:pt x="41795" y="358025"/>
                  </a:lnTo>
                  <a:lnTo>
                    <a:pt x="394893" y="358025"/>
                  </a:lnTo>
                  <a:lnTo>
                    <a:pt x="394893" y="305155"/>
                  </a:lnTo>
                  <a:close/>
                </a:path>
                <a:path w="436880" h="436880">
                  <a:moveTo>
                    <a:pt x="436676" y="383616"/>
                  </a:moveTo>
                  <a:lnTo>
                    <a:pt x="0" y="383616"/>
                  </a:lnTo>
                  <a:lnTo>
                    <a:pt x="0" y="436486"/>
                  </a:lnTo>
                  <a:lnTo>
                    <a:pt x="436676" y="436486"/>
                  </a:lnTo>
                  <a:lnTo>
                    <a:pt x="436676" y="383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4013580" y="1234947"/>
            <a:ext cx="796925" cy="796925"/>
            <a:chOff x="4013580" y="1234947"/>
            <a:chExt cx="796925" cy="796925"/>
          </a:xfrm>
        </p:grpSpPr>
        <p:pic>
          <p:nvPicPr>
            <p:cNvPr id="67" name="object 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13580" y="1234947"/>
              <a:ext cx="796417" cy="79654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7019" y="1440521"/>
              <a:ext cx="122868" cy="15313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142867" y="1494095"/>
              <a:ext cx="551815" cy="266700"/>
            </a:xfrm>
            <a:custGeom>
              <a:avLst/>
              <a:gdLst/>
              <a:ahLst/>
              <a:cxnLst/>
              <a:rect l="l" t="t" r="r" b="b"/>
              <a:pathLst>
                <a:path w="551814" h="266700">
                  <a:moveTo>
                    <a:pt x="39515" y="0"/>
                  </a:moveTo>
                  <a:lnTo>
                    <a:pt x="36491" y="537"/>
                  </a:lnTo>
                  <a:lnTo>
                    <a:pt x="12375" y="16344"/>
                  </a:lnTo>
                  <a:lnTo>
                    <a:pt x="10535" y="20544"/>
                  </a:lnTo>
                  <a:lnTo>
                    <a:pt x="15862" y="53270"/>
                  </a:lnTo>
                  <a:lnTo>
                    <a:pt x="807" y="72498"/>
                  </a:lnTo>
                  <a:lnTo>
                    <a:pt x="0" y="74836"/>
                  </a:lnTo>
                  <a:lnTo>
                    <a:pt x="0" y="101506"/>
                  </a:lnTo>
                  <a:lnTo>
                    <a:pt x="1226" y="104337"/>
                  </a:lnTo>
                  <a:lnTo>
                    <a:pt x="5552" y="108394"/>
                  </a:lnTo>
                  <a:lnTo>
                    <a:pt x="8458" y="109459"/>
                  </a:lnTo>
                  <a:lnTo>
                    <a:pt x="39010" y="107588"/>
                  </a:lnTo>
                  <a:lnTo>
                    <a:pt x="56271" y="118523"/>
                  </a:lnTo>
                  <a:lnTo>
                    <a:pt x="47081" y="146501"/>
                  </a:lnTo>
                  <a:lnTo>
                    <a:pt x="47490" y="149815"/>
                  </a:lnTo>
                  <a:lnTo>
                    <a:pt x="50858" y="155224"/>
                  </a:lnTo>
                  <a:lnTo>
                    <a:pt x="53656" y="157033"/>
                  </a:lnTo>
                  <a:lnTo>
                    <a:pt x="119774" y="166240"/>
                  </a:lnTo>
                  <a:lnTo>
                    <a:pt x="146830" y="188053"/>
                  </a:lnTo>
                  <a:lnTo>
                    <a:pt x="148310" y="188773"/>
                  </a:lnTo>
                  <a:lnTo>
                    <a:pt x="183464" y="196780"/>
                  </a:lnTo>
                  <a:lnTo>
                    <a:pt x="186342" y="196307"/>
                  </a:lnTo>
                  <a:lnTo>
                    <a:pt x="207112" y="183540"/>
                  </a:lnTo>
                  <a:lnTo>
                    <a:pt x="239100" y="184227"/>
                  </a:lnTo>
                  <a:lnTo>
                    <a:pt x="312941" y="225282"/>
                  </a:lnTo>
                  <a:lnTo>
                    <a:pt x="314448" y="226012"/>
                  </a:lnTo>
                  <a:lnTo>
                    <a:pt x="370479" y="241800"/>
                  </a:lnTo>
                  <a:lnTo>
                    <a:pt x="373223" y="241542"/>
                  </a:lnTo>
                  <a:lnTo>
                    <a:pt x="392262" y="232160"/>
                  </a:lnTo>
                  <a:lnTo>
                    <a:pt x="435307" y="247980"/>
                  </a:lnTo>
                  <a:lnTo>
                    <a:pt x="439047" y="247475"/>
                  </a:lnTo>
                  <a:lnTo>
                    <a:pt x="460247" y="232321"/>
                  </a:lnTo>
                  <a:lnTo>
                    <a:pt x="474263" y="234535"/>
                  </a:lnTo>
                  <a:lnTo>
                    <a:pt x="525210" y="266025"/>
                  </a:lnTo>
                  <a:lnTo>
                    <a:pt x="527183" y="266573"/>
                  </a:lnTo>
                  <a:lnTo>
                    <a:pt x="530698" y="266573"/>
                  </a:lnTo>
                  <a:lnTo>
                    <a:pt x="532250" y="266240"/>
                  </a:lnTo>
                  <a:lnTo>
                    <a:pt x="536994" y="264026"/>
                  </a:lnTo>
                  <a:lnTo>
                    <a:pt x="539289" y="260941"/>
                  </a:lnTo>
                  <a:lnTo>
                    <a:pt x="550876" y="180466"/>
                  </a:lnTo>
                  <a:lnTo>
                    <a:pt x="551423" y="176612"/>
                  </a:lnTo>
                  <a:lnTo>
                    <a:pt x="549853" y="172760"/>
                  </a:lnTo>
                  <a:lnTo>
                    <a:pt x="517533" y="148060"/>
                  </a:lnTo>
                  <a:lnTo>
                    <a:pt x="513946" y="147406"/>
                  </a:lnTo>
                  <a:lnTo>
                    <a:pt x="472855" y="159873"/>
                  </a:lnTo>
                  <a:lnTo>
                    <a:pt x="454400" y="147397"/>
                  </a:lnTo>
                  <a:lnTo>
                    <a:pt x="435935" y="83093"/>
                  </a:lnTo>
                  <a:lnTo>
                    <a:pt x="432401" y="80075"/>
                  </a:lnTo>
                  <a:lnTo>
                    <a:pt x="387885" y="74298"/>
                  </a:lnTo>
                  <a:lnTo>
                    <a:pt x="357439" y="62226"/>
                  </a:lnTo>
                  <a:lnTo>
                    <a:pt x="344382" y="37552"/>
                  </a:lnTo>
                  <a:lnTo>
                    <a:pt x="339719" y="35304"/>
                  </a:lnTo>
                  <a:lnTo>
                    <a:pt x="305776" y="41788"/>
                  </a:lnTo>
                  <a:lnTo>
                    <a:pt x="302610" y="44609"/>
                  </a:lnTo>
                  <a:lnTo>
                    <a:pt x="291006" y="81589"/>
                  </a:lnTo>
                  <a:lnTo>
                    <a:pt x="272155" y="73089"/>
                  </a:lnTo>
                  <a:lnTo>
                    <a:pt x="270129" y="72794"/>
                  </a:lnTo>
                  <a:lnTo>
                    <a:pt x="223953" y="78848"/>
                  </a:lnTo>
                  <a:lnTo>
                    <a:pt x="221909" y="77917"/>
                  </a:lnTo>
                  <a:lnTo>
                    <a:pt x="193491" y="107826"/>
                  </a:lnTo>
                  <a:lnTo>
                    <a:pt x="167250" y="124631"/>
                  </a:lnTo>
                  <a:lnTo>
                    <a:pt x="163914" y="124631"/>
                  </a:lnTo>
                  <a:lnTo>
                    <a:pt x="124413" y="95554"/>
                  </a:lnTo>
                  <a:lnTo>
                    <a:pt x="92434" y="50122"/>
                  </a:lnTo>
                  <a:lnTo>
                    <a:pt x="82023" y="9923"/>
                  </a:lnTo>
                  <a:lnTo>
                    <a:pt x="39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4950967" y="1104391"/>
            <a:ext cx="4235450" cy="1226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4625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Arial"/>
                <a:cs typeface="Arial"/>
              </a:rPr>
              <a:t>Provinsi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dengan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Estimasi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Kasus </a:t>
            </a:r>
            <a:r>
              <a:rPr sz="1400" dirty="0">
                <a:latin typeface="Arial"/>
                <a:cs typeface="Arial"/>
              </a:rPr>
              <a:t>TBC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Tertinggi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(2024):</a:t>
            </a:r>
            <a:endParaRPr sz="1400">
              <a:latin typeface="Arial"/>
              <a:cs typeface="Arial"/>
            </a:endParaRPr>
          </a:p>
          <a:p>
            <a:pPr marL="2033270" marR="5080">
              <a:lnSpc>
                <a:spcPct val="100000"/>
              </a:lnSpc>
              <a:spcBef>
                <a:spcPts val="32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Jabar: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234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1F5F"/>
                </a:solidFill>
                <a:latin typeface="Arial"/>
                <a:cs typeface="Arial"/>
              </a:rPr>
              <a:t>Ribu</a:t>
            </a:r>
            <a:r>
              <a:rPr sz="16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Orang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Jatim: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116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Ribu</a:t>
            </a:r>
            <a:r>
              <a:rPr sz="16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Orang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Jateng: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107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1F5F"/>
                </a:solidFill>
                <a:latin typeface="Arial"/>
                <a:cs typeface="Arial"/>
              </a:rPr>
              <a:t>Ribu</a:t>
            </a:r>
            <a:r>
              <a:rPr sz="16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Orang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1" name="object 7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841349" y="1666449"/>
            <a:ext cx="1867549" cy="57901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99960" y="1674622"/>
            <a:ext cx="102362" cy="10236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797547" y="1914398"/>
            <a:ext cx="102488" cy="102488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97547" y="2145664"/>
            <a:ext cx="102488" cy="102362"/>
          </a:xfrm>
          <a:prstGeom prst="rect">
            <a:avLst/>
          </a:prstGeom>
        </p:spPr>
      </p:pic>
      <p:sp>
        <p:nvSpPr>
          <p:cNvPr id="75" name="object 7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-38"/>
            <a:ext cx="12192000" cy="6858037"/>
            <a:chOff x="0" y="-38"/>
            <a:chExt cx="12192000" cy="685803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70349"/>
              <a:ext cx="12192000" cy="2587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889" y="-38"/>
              <a:ext cx="7266221" cy="9819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5155" y="116014"/>
              <a:ext cx="912380" cy="6599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7831" y="216573"/>
              <a:ext cx="651738" cy="4683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4652" y="196265"/>
              <a:ext cx="427901" cy="4642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8957" y="269976"/>
              <a:ext cx="1409191" cy="35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1565" y="263817"/>
              <a:ext cx="767372" cy="335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4100" y="166065"/>
              <a:ext cx="1161021" cy="44175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53592" y="4270375"/>
            <a:ext cx="10348595" cy="107759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6195" rIns="0" bIns="0" rtlCol="0">
            <a:spAutoFit/>
          </a:bodyPr>
          <a:lstStyle/>
          <a:p>
            <a:pPr marL="259715" marR="358775">
              <a:lnSpc>
                <a:spcPct val="100000"/>
              </a:lnSpc>
              <a:spcBef>
                <a:spcPts val="285"/>
              </a:spcBef>
              <a:tabLst>
                <a:tab pos="6520180" algn="l"/>
              </a:tabLst>
            </a:pPr>
            <a:r>
              <a:rPr sz="3200" b="1" spc="-100" dirty="0">
                <a:solidFill>
                  <a:srgbClr val="FFAA00"/>
                </a:solidFill>
                <a:latin typeface="Arial"/>
                <a:cs typeface="Arial"/>
              </a:rPr>
              <a:t>STRATEGI</a:t>
            </a:r>
            <a:r>
              <a:rPr sz="3200" b="1" spc="-120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AA00"/>
                </a:solidFill>
                <a:latin typeface="Arial"/>
                <a:cs typeface="Arial"/>
              </a:rPr>
              <a:t>3:</a:t>
            </a:r>
            <a:r>
              <a:rPr sz="3200" b="1" spc="-100" dirty="0">
                <a:solidFill>
                  <a:srgbClr val="FFAA00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PERTUMBUHAN EKONOMI</a:t>
            </a:r>
            <a:r>
              <a:rPr sz="32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1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3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INKLUSIF</a:t>
            </a:r>
            <a:r>
              <a:rPr sz="32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BERKELANJUTAN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928" y="4270349"/>
            <a:ext cx="137160" cy="2139315"/>
          </a:xfrm>
          <a:custGeom>
            <a:avLst/>
            <a:gdLst/>
            <a:ahLst/>
            <a:cxnLst/>
            <a:rect l="l" t="t" r="r" b="b"/>
            <a:pathLst>
              <a:path w="137159" h="2139315">
                <a:moveTo>
                  <a:pt x="136664" y="0"/>
                </a:moveTo>
                <a:lnTo>
                  <a:pt x="0" y="0"/>
                </a:lnTo>
                <a:lnTo>
                  <a:pt x="0" y="2139061"/>
                </a:lnTo>
                <a:lnTo>
                  <a:pt x="136664" y="2139061"/>
                </a:lnTo>
                <a:lnTo>
                  <a:pt x="13666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00785" y="5512714"/>
            <a:ext cx="65868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Swasembada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Swasembada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Penciptaan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Lapangan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79" y="1088126"/>
            <a:ext cx="6680200" cy="5611495"/>
            <a:chOff x="126479" y="1088126"/>
            <a:chExt cx="6680200" cy="561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479" y="1088126"/>
              <a:ext cx="6679716" cy="5611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214" y="1175765"/>
              <a:ext cx="6499720" cy="5440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9214" y="1175765"/>
              <a:ext cx="6499860" cy="5440680"/>
            </a:xfrm>
            <a:custGeom>
              <a:avLst/>
              <a:gdLst/>
              <a:ahLst/>
              <a:cxnLst/>
              <a:rect l="l" t="t" r="r" b="b"/>
              <a:pathLst>
                <a:path w="6499859" h="5440680">
                  <a:moveTo>
                    <a:pt x="0" y="155194"/>
                  </a:moveTo>
                  <a:lnTo>
                    <a:pt x="7916" y="106135"/>
                  </a:lnTo>
                  <a:lnTo>
                    <a:pt x="29958" y="63532"/>
                  </a:lnTo>
                  <a:lnTo>
                    <a:pt x="63570" y="29939"/>
                  </a:lnTo>
                  <a:lnTo>
                    <a:pt x="106193" y="7910"/>
                  </a:lnTo>
                  <a:lnTo>
                    <a:pt x="155270" y="0"/>
                  </a:lnTo>
                  <a:lnTo>
                    <a:pt x="6344399" y="0"/>
                  </a:lnTo>
                  <a:lnTo>
                    <a:pt x="6393471" y="7910"/>
                  </a:lnTo>
                  <a:lnTo>
                    <a:pt x="6436105" y="29939"/>
                  </a:lnTo>
                  <a:lnTo>
                    <a:pt x="6469736" y="63532"/>
                  </a:lnTo>
                  <a:lnTo>
                    <a:pt x="6491796" y="106135"/>
                  </a:lnTo>
                  <a:lnTo>
                    <a:pt x="6499720" y="155194"/>
                  </a:lnTo>
                  <a:lnTo>
                    <a:pt x="6499720" y="5285117"/>
                  </a:lnTo>
                  <a:lnTo>
                    <a:pt x="6491796" y="5334200"/>
                  </a:lnTo>
                  <a:lnTo>
                    <a:pt x="6469736" y="5376826"/>
                  </a:lnTo>
                  <a:lnTo>
                    <a:pt x="6436105" y="5410440"/>
                  </a:lnTo>
                  <a:lnTo>
                    <a:pt x="6393471" y="5432484"/>
                  </a:lnTo>
                  <a:lnTo>
                    <a:pt x="6344399" y="5440400"/>
                  </a:lnTo>
                  <a:lnTo>
                    <a:pt x="155270" y="5440400"/>
                  </a:lnTo>
                  <a:lnTo>
                    <a:pt x="106193" y="5432484"/>
                  </a:lnTo>
                  <a:lnTo>
                    <a:pt x="63570" y="5410440"/>
                  </a:lnTo>
                  <a:lnTo>
                    <a:pt x="29958" y="5376826"/>
                  </a:lnTo>
                  <a:lnTo>
                    <a:pt x="7916" y="5334200"/>
                  </a:lnTo>
                  <a:lnTo>
                    <a:pt x="0" y="5285117"/>
                  </a:lnTo>
                  <a:lnTo>
                    <a:pt x="0" y="155194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131" y="2202180"/>
              <a:ext cx="6320027" cy="43296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8896" y="2277872"/>
              <a:ext cx="6175375" cy="4184015"/>
            </a:xfrm>
            <a:custGeom>
              <a:avLst/>
              <a:gdLst/>
              <a:ahLst/>
              <a:cxnLst/>
              <a:rect l="l" t="t" r="r" b="b"/>
              <a:pathLst>
                <a:path w="6175375" h="4184015">
                  <a:moveTo>
                    <a:pt x="6093498" y="0"/>
                  </a:moveTo>
                  <a:lnTo>
                    <a:pt x="81635" y="0"/>
                  </a:lnTo>
                  <a:lnTo>
                    <a:pt x="49859" y="6419"/>
                  </a:lnTo>
                  <a:lnTo>
                    <a:pt x="23910" y="23923"/>
                  </a:lnTo>
                  <a:lnTo>
                    <a:pt x="6415" y="49881"/>
                  </a:lnTo>
                  <a:lnTo>
                    <a:pt x="0" y="81661"/>
                  </a:lnTo>
                  <a:lnTo>
                    <a:pt x="0" y="4102265"/>
                  </a:lnTo>
                  <a:lnTo>
                    <a:pt x="6415" y="4134038"/>
                  </a:lnTo>
                  <a:lnTo>
                    <a:pt x="23910" y="4159983"/>
                  </a:lnTo>
                  <a:lnTo>
                    <a:pt x="49859" y="4177474"/>
                  </a:lnTo>
                  <a:lnTo>
                    <a:pt x="81635" y="4183888"/>
                  </a:lnTo>
                  <a:lnTo>
                    <a:pt x="6093498" y="4183888"/>
                  </a:lnTo>
                  <a:lnTo>
                    <a:pt x="6125277" y="4177474"/>
                  </a:lnTo>
                  <a:lnTo>
                    <a:pt x="6151235" y="4159983"/>
                  </a:lnTo>
                  <a:lnTo>
                    <a:pt x="6168739" y="4134038"/>
                  </a:lnTo>
                  <a:lnTo>
                    <a:pt x="6175159" y="4102265"/>
                  </a:lnTo>
                  <a:lnTo>
                    <a:pt x="6175159" y="81661"/>
                  </a:lnTo>
                  <a:lnTo>
                    <a:pt x="6168739" y="49881"/>
                  </a:lnTo>
                  <a:lnTo>
                    <a:pt x="6151235" y="23923"/>
                  </a:lnTo>
                  <a:lnTo>
                    <a:pt x="6125277" y="6419"/>
                  </a:lnTo>
                  <a:lnTo>
                    <a:pt x="6093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8896" y="2277872"/>
              <a:ext cx="6175375" cy="4184015"/>
            </a:xfrm>
            <a:custGeom>
              <a:avLst/>
              <a:gdLst/>
              <a:ahLst/>
              <a:cxnLst/>
              <a:rect l="l" t="t" r="r" b="b"/>
              <a:pathLst>
                <a:path w="6175375" h="4184015">
                  <a:moveTo>
                    <a:pt x="0" y="81661"/>
                  </a:moveTo>
                  <a:lnTo>
                    <a:pt x="6415" y="49881"/>
                  </a:lnTo>
                  <a:lnTo>
                    <a:pt x="23910" y="23923"/>
                  </a:lnTo>
                  <a:lnTo>
                    <a:pt x="49859" y="6419"/>
                  </a:lnTo>
                  <a:lnTo>
                    <a:pt x="81635" y="0"/>
                  </a:lnTo>
                  <a:lnTo>
                    <a:pt x="6093498" y="0"/>
                  </a:lnTo>
                  <a:lnTo>
                    <a:pt x="6125277" y="6419"/>
                  </a:lnTo>
                  <a:lnTo>
                    <a:pt x="6151235" y="23923"/>
                  </a:lnTo>
                  <a:lnTo>
                    <a:pt x="6168739" y="49881"/>
                  </a:lnTo>
                  <a:lnTo>
                    <a:pt x="6175159" y="81661"/>
                  </a:lnTo>
                  <a:lnTo>
                    <a:pt x="6175159" y="4102265"/>
                  </a:lnTo>
                  <a:lnTo>
                    <a:pt x="6168739" y="4134038"/>
                  </a:lnTo>
                  <a:lnTo>
                    <a:pt x="6151235" y="4159983"/>
                  </a:lnTo>
                  <a:lnTo>
                    <a:pt x="6125277" y="4177474"/>
                  </a:lnTo>
                  <a:lnTo>
                    <a:pt x="6093498" y="4183888"/>
                  </a:lnTo>
                  <a:lnTo>
                    <a:pt x="81635" y="4183888"/>
                  </a:lnTo>
                  <a:lnTo>
                    <a:pt x="49859" y="4177474"/>
                  </a:lnTo>
                  <a:lnTo>
                    <a:pt x="23910" y="4159983"/>
                  </a:lnTo>
                  <a:lnTo>
                    <a:pt x="6415" y="4134038"/>
                  </a:lnTo>
                  <a:lnTo>
                    <a:pt x="0" y="4102265"/>
                  </a:lnTo>
                  <a:lnTo>
                    <a:pt x="0" y="81661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754" y="2197988"/>
              <a:ext cx="5469255" cy="428353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86402" y="160781"/>
            <a:ext cx="6373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/>
              <a:t>PERTUMBUHAN</a:t>
            </a:r>
            <a:r>
              <a:rPr sz="2800" spc="-70" dirty="0"/>
              <a:t> </a:t>
            </a:r>
            <a:r>
              <a:rPr sz="2800" spc="-30" dirty="0"/>
              <a:t>MENUJU</a:t>
            </a:r>
            <a:r>
              <a:rPr sz="2800" spc="-114" dirty="0"/>
              <a:t> </a:t>
            </a:r>
            <a:r>
              <a:rPr sz="2800" dirty="0"/>
              <a:t>8,0</a:t>
            </a:r>
            <a:r>
              <a:rPr sz="2800" spc="-125" dirty="0"/>
              <a:t> </a:t>
            </a:r>
            <a:r>
              <a:rPr sz="2800" spc="-80" dirty="0"/>
              <a:t>PERSEN</a:t>
            </a:r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3979417" y="1403705"/>
            <a:ext cx="2536825" cy="646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224790" marR="213995" indent="-1905" algn="ctr">
              <a:lnSpc>
                <a:spcPct val="100000"/>
              </a:lnSpc>
              <a:spcBef>
                <a:spcPts val="325"/>
              </a:spcBef>
            </a:pPr>
            <a:r>
              <a:rPr sz="1200" b="1" spc="-10" dirty="0">
                <a:solidFill>
                  <a:srgbClr val="001F5F"/>
                </a:solidFill>
                <a:latin typeface="Arial"/>
                <a:cs typeface="Arial"/>
              </a:rPr>
              <a:t>Deregulasi</a:t>
            </a: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1F5F"/>
                </a:solidFill>
                <a:latin typeface="Arial"/>
                <a:cs typeface="Arial"/>
              </a:rPr>
              <a:t>Perizinan</a:t>
            </a: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Arial"/>
                <a:cs typeface="Arial"/>
              </a:rPr>
              <a:t>serta </a:t>
            </a: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Sinkronisasi</a:t>
            </a:r>
            <a:r>
              <a:rPr sz="12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Arial"/>
                <a:cs typeface="Arial"/>
              </a:rPr>
              <a:t>Kebijakan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Arial"/>
                <a:cs typeface="Arial"/>
              </a:rPr>
              <a:t>Fiskal 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2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Moneter</a:t>
            </a:r>
            <a:r>
              <a:rPr sz="12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pro-</a:t>
            </a:r>
            <a:r>
              <a:rPr sz="1200" b="1" i="1" spc="110" dirty="0">
                <a:solidFill>
                  <a:srgbClr val="001F5F"/>
                </a:solidFill>
                <a:latin typeface="Arial Narrow"/>
                <a:cs typeface="Arial Narrow"/>
              </a:rPr>
              <a:t>Growth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4895" y="1403705"/>
            <a:ext cx="1483995" cy="646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034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420"/>
              </a:spcBef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8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Strategi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47584" y="1092454"/>
            <a:ext cx="43859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4515" marR="5080" indent="-552450">
              <a:lnSpc>
                <a:spcPct val="100000"/>
              </a:lnSpc>
              <a:spcBef>
                <a:spcPts val="95"/>
              </a:spcBef>
            </a:pPr>
            <a:r>
              <a:rPr sz="1600" b="1" spc="55" dirty="0">
                <a:latin typeface="Calibri"/>
                <a:cs typeface="Calibri"/>
              </a:rPr>
              <a:t>Pertumbuhan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55" dirty="0">
                <a:latin typeface="Calibri"/>
                <a:cs typeface="Calibri"/>
              </a:rPr>
              <a:t>ekonomi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80" dirty="0">
                <a:latin typeface="Calibri"/>
                <a:cs typeface="Calibri"/>
              </a:rPr>
              <a:t>nasional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60" dirty="0">
                <a:latin typeface="Calibri"/>
                <a:cs typeface="Calibri"/>
              </a:rPr>
              <a:t>perlu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45" dirty="0">
                <a:latin typeface="Calibri"/>
                <a:cs typeface="Calibri"/>
              </a:rPr>
              <a:t>didukung </a:t>
            </a:r>
            <a:r>
              <a:rPr sz="1600" b="1" spc="60" dirty="0">
                <a:latin typeface="Calibri"/>
                <a:cs typeface="Calibri"/>
              </a:rPr>
              <a:t>oleh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60" dirty="0">
                <a:latin typeface="Calibri"/>
                <a:cs typeface="Calibri"/>
              </a:rPr>
              <a:t>pemerintah</a:t>
            </a:r>
            <a:r>
              <a:rPr sz="1600" b="1" spc="-10" dirty="0">
                <a:latin typeface="Calibri"/>
                <a:cs typeface="Calibri"/>
              </a:rPr>
              <a:t> provinsi/kab/kota.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205426" y="1645909"/>
            <a:ext cx="4573905" cy="5026660"/>
            <a:chOff x="7205426" y="1645909"/>
            <a:chExt cx="4573905" cy="502666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5426" y="1645909"/>
              <a:ext cx="4573599" cy="50261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275830" y="1726819"/>
              <a:ext cx="4429125" cy="4868545"/>
            </a:xfrm>
            <a:custGeom>
              <a:avLst/>
              <a:gdLst/>
              <a:ahLst/>
              <a:cxnLst/>
              <a:rect l="l" t="t" r="r" b="b"/>
              <a:pathLst>
                <a:path w="4429125" h="4868545">
                  <a:moveTo>
                    <a:pt x="4225925" y="0"/>
                  </a:moveTo>
                  <a:lnTo>
                    <a:pt x="202692" y="0"/>
                  </a:lnTo>
                  <a:lnTo>
                    <a:pt x="156234" y="5349"/>
                  </a:lnTo>
                  <a:lnTo>
                    <a:pt x="113577" y="20586"/>
                  </a:lnTo>
                  <a:lnTo>
                    <a:pt x="75942" y="44497"/>
                  </a:lnTo>
                  <a:lnTo>
                    <a:pt x="44547" y="75865"/>
                  </a:lnTo>
                  <a:lnTo>
                    <a:pt x="20611" y="113476"/>
                  </a:lnTo>
                  <a:lnTo>
                    <a:pt x="5356" y="156114"/>
                  </a:lnTo>
                  <a:lnTo>
                    <a:pt x="0" y="202564"/>
                  </a:lnTo>
                  <a:lnTo>
                    <a:pt x="0" y="4665446"/>
                  </a:lnTo>
                  <a:lnTo>
                    <a:pt x="5356" y="4711899"/>
                  </a:lnTo>
                  <a:lnTo>
                    <a:pt x="20611" y="4754542"/>
                  </a:lnTo>
                  <a:lnTo>
                    <a:pt x="44547" y="4792161"/>
                  </a:lnTo>
                  <a:lnTo>
                    <a:pt x="75942" y="4823537"/>
                  </a:lnTo>
                  <a:lnTo>
                    <a:pt x="113577" y="4847455"/>
                  </a:lnTo>
                  <a:lnTo>
                    <a:pt x="156234" y="4862698"/>
                  </a:lnTo>
                  <a:lnTo>
                    <a:pt x="202692" y="4868049"/>
                  </a:lnTo>
                  <a:lnTo>
                    <a:pt x="4225925" y="4868049"/>
                  </a:lnTo>
                  <a:lnTo>
                    <a:pt x="4272382" y="4862698"/>
                  </a:lnTo>
                  <a:lnTo>
                    <a:pt x="4315039" y="4847455"/>
                  </a:lnTo>
                  <a:lnTo>
                    <a:pt x="4352674" y="4823537"/>
                  </a:lnTo>
                  <a:lnTo>
                    <a:pt x="4384069" y="4792161"/>
                  </a:lnTo>
                  <a:lnTo>
                    <a:pt x="4408005" y="4754542"/>
                  </a:lnTo>
                  <a:lnTo>
                    <a:pt x="4423260" y="4711899"/>
                  </a:lnTo>
                  <a:lnTo>
                    <a:pt x="4428617" y="4665446"/>
                  </a:lnTo>
                  <a:lnTo>
                    <a:pt x="4428617" y="202564"/>
                  </a:lnTo>
                  <a:lnTo>
                    <a:pt x="4423260" y="156114"/>
                  </a:lnTo>
                  <a:lnTo>
                    <a:pt x="4408005" y="113476"/>
                  </a:lnTo>
                  <a:lnTo>
                    <a:pt x="4384069" y="75865"/>
                  </a:lnTo>
                  <a:lnTo>
                    <a:pt x="4352674" y="44497"/>
                  </a:lnTo>
                  <a:lnTo>
                    <a:pt x="4315039" y="20586"/>
                  </a:lnTo>
                  <a:lnTo>
                    <a:pt x="4272382" y="5349"/>
                  </a:lnTo>
                  <a:lnTo>
                    <a:pt x="4225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5830" y="1726819"/>
              <a:ext cx="4429125" cy="4868545"/>
            </a:xfrm>
            <a:custGeom>
              <a:avLst/>
              <a:gdLst/>
              <a:ahLst/>
              <a:cxnLst/>
              <a:rect l="l" t="t" r="r" b="b"/>
              <a:pathLst>
                <a:path w="4429125" h="4868545">
                  <a:moveTo>
                    <a:pt x="0" y="202564"/>
                  </a:moveTo>
                  <a:lnTo>
                    <a:pt x="5356" y="156114"/>
                  </a:lnTo>
                  <a:lnTo>
                    <a:pt x="20611" y="113476"/>
                  </a:lnTo>
                  <a:lnTo>
                    <a:pt x="44547" y="75865"/>
                  </a:lnTo>
                  <a:lnTo>
                    <a:pt x="75942" y="44497"/>
                  </a:lnTo>
                  <a:lnTo>
                    <a:pt x="113577" y="20586"/>
                  </a:lnTo>
                  <a:lnTo>
                    <a:pt x="156234" y="5349"/>
                  </a:lnTo>
                  <a:lnTo>
                    <a:pt x="202692" y="0"/>
                  </a:lnTo>
                  <a:lnTo>
                    <a:pt x="4225925" y="0"/>
                  </a:lnTo>
                  <a:lnTo>
                    <a:pt x="4272382" y="5349"/>
                  </a:lnTo>
                  <a:lnTo>
                    <a:pt x="4315039" y="20586"/>
                  </a:lnTo>
                  <a:lnTo>
                    <a:pt x="4352674" y="44497"/>
                  </a:lnTo>
                  <a:lnTo>
                    <a:pt x="4384069" y="75865"/>
                  </a:lnTo>
                  <a:lnTo>
                    <a:pt x="4408005" y="113476"/>
                  </a:lnTo>
                  <a:lnTo>
                    <a:pt x="4423260" y="156114"/>
                  </a:lnTo>
                  <a:lnTo>
                    <a:pt x="4428617" y="202564"/>
                  </a:lnTo>
                  <a:lnTo>
                    <a:pt x="4428617" y="4665446"/>
                  </a:lnTo>
                  <a:lnTo>
                    <a:pt x="4423260" y="4711899"/>
                  </a:lnTo>
                  <a:lnTo>
                    <a:pt x="4408005" y="4754542"/>
                  </a:lnTo>
                  <a:lnTo>
                    <a:pt x="4384069" y="4792161"/>
                  </a:lnTo>
                  <a:lnTo>
                    <a:pt x="4352674" y="4823537"/>
                  </a:lnTo>
                  <a:lnTo>
                    <a:pt x="4315039" y="4847455"/>
                  </a:lnTo>
                  <a:lnTo>
                    <a:pt x="4272382" y="4862698"/>
                  </a:lnTo>
                  <a:lnTo>
                    <a:pt x="4225925" y="4868049"/>
                  </a:lnTo>
                  <a:lnTo>
                    <a:pt x="202692" y="4868049"/>
                  </a:lnTo>
                  <a:lnTo>
                    <a:pt x="156234" y="4862698"/>
                  </a:lnTo>
                  <a:lnTo>
                    <a:pt x="113577" y="4847455"/>
                  </a:lnTo>
                  <a:lnTo>
                    <a:pt x="75942" y="4823537"/>
                  </a:lnTo>
                  <a:lnTo>
                    <a:pt x="44547" y="4792161"/>
                  </a:lnTo>
                  <a:lnTo>
                    <a:pt x="20611" y="4754542"/>
                  </a:lnTo>
                  <a:lnTo>
                    <a:pt x="5356" y="4711899"/>
                  </a:lnTo>
                  <a:lnTo>
                    <a:pt x="0" y="4665446"/>
                  </a:lnTo>
                  <a:lnTo>
                    <a:pt x="0" y="202564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2223" y="2242070"/>
              <a:ext cx="4251071" cy="42444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45629" y="6002972"/>
              <a:ext cx="4150995" cy="58419"/>
            </a:xfrm>
            <a:custGeom>
              <a:avLst/>
              <a:gdLst/>
              <a:ahLst/>
              <a:cxnLst/>
              <a:rect l="l" t="t" r="r" b="b"/>
              <a:pathLst>
                <a:path w="4150995" h="58420">
                  <a:moveTo>
                    <a:pt x="0" y="0"/>
                  </a:moveTo>
                  <a:lnTo>
                    <a:pt x="4150614" y="0"/>
                  </a:lnTo>
                </a:path>
                <a:path w="4150995" h="58420">
                  <a:moveTo>
                    <a:pt x="0" y="0"/>
                  </a:moveTo>
                  <a:lnTo>
                    <a:pt x="0" y="58191"/>
                  </a:lnTo>
                </a:path>
                <a:path w="4150995" h="58420">
                  <a:moveTo>
                    <a:pt x="829691" y="0"/>
                  </a:moveTo>
                  <a:lnTo>
                    <a:pt x="829691" y="58191"/>
                  </a:lnTo>
                </a:path>
                <a:path w="4150995" h="58420">
                  <a:moveTo>
                    <a:pt x="1660271" y="0"/>
                  </a:moveTo>
                  <a:lnTo>
                    <a:pt x="1660271" y="58191"/>
                  </a:lnTo>
                </a:path>
                <a:path w="4150995" h="58420">
                  <a:moveTo>
                    <a:pt x="2490851" y="0"/>
                  </a:moveTo>
                  <a:lnTo>
                    <a:pt x="2490851" y="58191"/>
                  </a:lnTo>
                </a:path>
                <a:path w="4150995" h="58420">
                  <a:moveTo>
                    <a:pt x="3319906" y="0"/>
                  </a:moveTo>
                  <a:lnTo>
                    <a:pt x="3319906" y="58191"/>
                  </a:lnTo>
                </a:path>
                <a:path w="4150995" h="58420">
                  <a:moveTo>
                    <a:pt x="4150614" y="0"/>
                  </a:moveTo>
                  <a:lnTo>
                    <a:pt x="4150614" y="58191"/>
                  </a:lnTo>
                </a:path>
              </a:pathLst>
            </a:custGeom>
            <a:ln w="222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60665" y="3220974"/>
              <a:ext cx="3320415" cy="2503805"/>
            </a:xfrm>
            <a:custGeom>
              <a:avLst/>
              <a:gdLst/>
              <a:ahLst/>
              <a:cxnLst/>
              <a:rect l="l" t="t" r="r" b="b"/>
              <a:pathLst>
                <a:path w="3320415" h="2503804">
                  <a:moveTo>
                    <a:pt x="0" y="2503804"/>
                  </a:moveTo>
                  <a:lnTo>
                    <a:pt x="33207" y="2466853"/>
                  </a:lnTo>
                  <a:lnTo>
                    <a:pt x="66415" y="2430164"/>
                  </a:lnTo>
                  <a:lnTo>
                    <a:pt x="99623" y="2393700"/>
                  </a:lnTo>
                  <a:lnTo>
                    <a:pt x="132831" y="2357427"/>
                  </a:lnTo>
                  <a:lnTo>
                    <a:pt x="166038" y="2321309"/>
                  </a:lnTo>
                  <a:lnTo>
                    <a:pt x="199246" y="2285309"/>
                  </a:lnTo>
                  <a:lnTo>
                    <a:pt x="232452" y="2249393"/>
                  </a:lnTo>
                  <a:lnTo>
                    <a:pt x="265659" y="2213524"/>
                  </a:lnTo>
                  <a:lnTo>
                    <a:pt x="298865" y="2177668"/>
                  </a:lnTo>
                  <a:lnTo>
                    <a:pt x="332071" y="2141787"/>
                  </a:lnTo>
                  <a:lnTo>
                    <a:pt x="365276" y="2105848"/>
                  </a:lnTo>
                  <a:lnTo>
                    <a:pt x="398481" y="2069812"/>
                  </a:lnTo>
                  <a:lnTo>
                    <a:pt x="431685" y="2033646"/>
                  </a:lnTo>
                  <a:lnTo>
                    <a:pt x="464889" y="1997314"/>
                  </a:lnTo>
                  <a:lnTo>
                    <a:pt x="498091" y="1960779"/>
                  </a:lnTo>
                  <a:lnTo>
                    <a:pt x="531294" y="1924006"/>
                  </a:lnTo>
                  <a:lnTo>
                    <a:pt x="564495" y="1886959"/>
                  </a:lnTo>
                  <a:lnTo>
                    <a:pt x="597695" y="1849604"/>
                  </a:lnTo>
                  <a:lnTo>
                    <a:pt x="630895" y="1811903"/>
                  </a:lnTo>
                  <a:lnTo>
                    <a:pt x="664094" y="1773821"/>
                  </a:lnTo>
                  <a:lnTo>
                    <a:pt x="697291" y="1735322"/>
                  </a:lnTo>
                  <a:lnTo>
                    <a:pt x="730488" y="1696372"/>
                  </a:lnTo>
                  <a:lnTo>
                    <a:pt x="763684" y="1656934"/>
                  </a:lnTo>
                  <a:lnTo>
                    <a:pt x="796878" y="1616972"/>
                  </a:lnTo>
                  <a:lnTo>
                    <a:pt x="830071" y="1576451"/>
                  </a:lnTo>
                  <a:lnTo>
                    <a:pt x="859721" y="1539221"/>
                  </a:lnTo>
                  <a:lnTo>
                    <a:pt x="889371" y="1500488"/>
                  </a:lnTo>
                  <a:lnTo>
                    <a:pt x="919021" y="1460403"/>
                  </a:lnTo>
                  <a:lnTo>
                    <a:pt x="948671" y="1419118"/>
                  </a:lnTo>
                  <a:lnTo>
                    <a:pt x="978321" y="1376785"/>
                  </a:lnTo>
                  <a:lnTo>
                    <a:pt x="1007971" y="1333556"/>
                  </a:lnTo>
                  <a:lnTo>
                    <a:pt x="1037621" y="1289583"/>
                  </a:lnTo>
                  <a:lnTo>
                    <a:pt x="1067271" y="1245019"/>
                  </a:lnTo>
                  <a:lnTo>
                    <a:pt x="1096921" y="1200015"/>
                  </a:lnTo>
                  <a:lnTo>
                    <a:pt x="1126571" y="1154724"/>
                  </a:lnTo>
                  <a:lnTo>
                    <a:pt x="1156221" y="1109297"/>
                  </a:lnTo>
                  <a:lnTo>
                    <a:pt x="1185871" y="1063887"/>
                  </a:lnTo>
                  <a:lnTo>
                    <a:pt x="1215521" y="1018645"/>
                  </a:lnTo>
                  <a:lnTo>
                    <a:pt x="1245171" y="973724"/>
                  </a:lnTo>
                  <a:lnTo>
                    <a:pt x="1274821" y="929276"/>
                  </a:lnTo>
                  <a:lnTo>
                    <a:pt x="1304471" y="885453"/>
                  </a:lnTo>
                  <a:lnTo>
                    <a:pt x="1334121" y="842408"/>
                  </a:lnTo>
                  <a:lnTo>
                    <a:pt x="1363771" y="800291"/>
                  </a:lnTo>
                  <a:lnTo>
                    <a:pt x="1393421" y="759255"/>
                  </a:lnTo>
                  <a:lnTo>
                    <a:pt x="1423071" y="719452"/>
                  </a:lnTo>
                  <a:lnTo>
                    <a:pt x="1452721" y="681035"/>
                  </a:lnTo>
                  <a:lnTo>
                    <a:pt x="1482371" y="644155"/>
                  </a:lnTo>
                  <a:lnTo>
                    <a:pt x="1512021" y="608965"/>
                  </a:lnTo>
                  <a:lnTo>
                    <a:pt x="1541671" y="575616"/>
                  </a:lnTo>
                  <a:lnTo>
                    <a:pt x="1571321" y="544260"/>
                  </a:lnTo>
                  <a:lnTo>
                    <a:pt x="1600971" y="515051"/>
                  </a:lnTo>
                  <a:lnTo>
                    <a:pt x="1630621" y="488139"/>
                  </a:lnTo>
                  <a:lnTo>
                    <a:pt x="1660270" y="463676"/>
                  </a:lnTo>
                  <a:lnTo>
                    <a:pt x="1706392" y="430546"/>
                  </a:lnTo>
                  <a:lnTo>
                    <a:pt x="1752510" y="402897"/>
                  </a:lnTo>
                  <a:lnTo>
                    <a:pt x="1798628" y="380206"/>
                  </a:lnTo>
                  <a:lnTo>
                    <a:pt x="1844743" y="361949"/>
                  </a:lnTo>
                  <a:lnTo>
                    <a:pt x="1890857" y="347602"/>
                  </a:lnTo>
                  <a:lnTo>
                    <a:pt x="1936971" y="336639"/>
                  </a:lnTo>
                  <a:lnTo>
                    <a:pt x="1983083" y="328537"/>
                  </a:lnTo>
                  <a:lnTo>
                    <a:pt x="2029195" y="322771"/>
                  </a:lnTo>
                  <a:lnTo>
                    <a:pt x="2075307" y="318817"/>
                  </a:lnTo>
                  <a:lnTo>
                    <a:pt x="2121418" y="316151"/>
                  </a:lnTo>
                  <a:lnTo>
                    <a:pt x="2167530" y="314248"/>
                  </a:lnTo>
                  <a:lnTo>
                    <a:pt x="2213642" y="312584"/>
                  </a:lnTo>
                  <a:lnTo>
                    <a:pt x="2259756" y="310635"/>
                  </a:lnTo>
                  <a:lnTo>
                    <a:pt x="2305870" y="307876"/>
                  </a:lnTo>
                  <a:lnTo>
                    <a:pt x="2351985" y="303783"/>
                  </a:lnTo>
                  <a:lnTo>
                    <a:pt x="2398103" y="297832"/>
                  </a:lnTo>
                  <a:lnTo>
                    <a:pt x="2444221" y="289498"/>
                  </a:lnTo>
                  <a:lnTo>
                    <a:pt x="2490342" y="278256"/>
                  </a:lnTo>
                  <a:lnTo>
                    <a:pt x="2539178" y="264298"/>
                  </a:lnTo>
                  <a:lnTo>
                    <a:pt x="2588013" y="249758"/>
                  </a:lnTo>
                  <a:lnTo>
                    <a:pt x="2636848" y="234692"/>
                  </a:lnTo>
                  <a:lnTo>
                    <a:pt x="2685682" y="219156"/>
                  </a:lnTo>
                  <a:lnTo>
                    <a:pt x="2734515" y="203206"/>
                  </a:lnTo>
                  <a:lnTo>
                    <a:pt x="2783348" y="186900"/>
                  </a:lnTo>
                  <a:lnTo>
                    <a:pt x="2832180" y="170292"/>
                  </a:lnTo>
                  <a:lnTo>
                    <a:pt x="2881011" y="153439"/>
                  </a:lnTo>
                  <a:lnTo>
                    <a:pt x="2929841" y="136397"/>
                  </a:lnTo>
                  <a:lnTo>
                    <a:pt x="2978669" y="119223"/>
                  </a:lnTo>
                  <a:lnTo>
                    <a:pt x="3027496" y="101971"/>
                  </a:lnTo>
                  <a:lnTo>
                    <a:pt x="3076321" y="84700"/>
                  </a:lnTo>
                  <a:lnTo>
                    <a:pt x="3125144" y="67464"/>
                  </a:lnTo>
                  <a:lnTo>
                    <a:pt x="3173965" y="50320"/>
                  </a:lnTo>
                  <a:lnTo>
                    <a:pt x="3222784" y="33323"/>
                  </a:lnTo>
                  <a:lnTo>
                    <a:pt x="3271600" y="16531"/>
                  </a:lnTo>
                  <a:lnTo>
                    <a:pt x="3320414" y="0"/>
                  </a:lnTo>
                </a:path>
              </a:pathLst>
            </a:custGeom>
            <a:ln w="571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00594" y="5663704"/>
              <a:ext cx="121157" cy="1211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31174" y="4737100"/>
              <a:ext cx="121157" cy="1211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60230" y="3624580"/>
              <a:ext cx="121158" cy="12115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90810" y="3438652"/>
              <a:ext cx="121158" cy="12115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21390" y="3161284"/>
              <a:ext cx="121157" cy="12115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607807" y="5300345"/>
            <a:ext cx="387985" cy="31496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1524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2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5,3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96934" y="4412996"/>
            <a:ext cx="387985" cy="31496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1524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2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6,3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27133" y="3300221"/>
            <a:ext cx="387985" cy="31496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14604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14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7,5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57206" y="3114801"/>
            <a:ext cx="387985" cy="31496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1524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2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7,7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81563" y="2836545"/>
            <a:ext cx="399415" cy="31496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1524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2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8,0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46923" y="6104940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77250" y="6104940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2026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07448" y="6104940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2027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37775" y="6104940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2028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67973" y="6104940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2029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56856" y="1827783"/>
            <a:ext cx="4266565" cy="706755"/>
          </a:xfrm>
          <a:custGeom>
            <a:avLst/>
            <a:gdLst/>
            <a:ahLst/>
            <a:cxnLst/>
            <a:rect l="l" t="t" r="r" b="b"/>
            <a:pathLst>
              <a:path w="4266565" h="706755">
                <a:moveTo>
                  <a:pt x="4148836" y="0"/>
                </a:moveTo>
                <a:lnTo>
                  <a:pt x="117728" y="0"/>
                </a:lnTo>
                <a:lnTo>
                  <a:pt x="71901" y="9251"/>
                </a:lnTo>
                <a:lnTo>
                  <a:pt x="34480" y="34480"/>
                </a:lnTo>
                <a:lnTo>
                  <a:pt x="9251" y="71901"/>
                </a:lnTo>
                <a:lnTo>
                  <a:pt x="0" y="117728"/>
                </a:lnTo>
                <a:lnTo>
                  <a:pt x="0" y="588644"/>
                </a:lnTo>
                <a:lnTo>
                  <a:pt x="9251" y="634472"/>
                </a:lnTo>
                <a:lnTo>
                  <a:pt x="34480" y="671893"/>
                </a:lnTo>
                <a:lnTo>
                  <a:pt x="71901" y="697122"/>
                </a:lnTo>
                <a:lnTo>
                  <a:pt x="117728" y="706374"/>
                </a:lnTo>
                <a:lnTo>
                  <a:pt x="4148836" y="706374"/>
                </a:lnTo>
                <a:lnTo>
                  <a:pt x="4194663" y="697122"/>
                </a:lnTo>
                <a:lnTo>
                  <a:pt x="4232084" y="671893"/>
                </a:lnTo>
                <a:lnTo>
                  <a:pt x="4257313" y="634472"/>
                </a:lnTo>
                <a:lnTo>
                  <a:pt x="4266565" y="588644"/>
                </a:lnTo>
                <a:lnTo>
                  <a:pt x="4266565" y="117728"/>
                </a:lnTo>
                <a:lnTo>
                  <a:pt x="4257313" y="71901"/>
                </a:lnTo>
                <a:lnTo>
                  <a:pt x="4232084" y="34480"/>
                </a:lnTo>
                <a:lnTo>
                  <a:pt x="4194663" y="9251"/>
                </a:lnTo>
                <a:lnTo>
                  <a:pt x="4148836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907781" y="1864512"/>
            <a:ext cx="3166110" cy="592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0" marR="5080" indent="-527685">
              <a:lnSpc>
                <a:spcPct val="1163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Trajektori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Ekonomi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Indonesia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7920" y="1291300"/>
            <a:ext cx="3357879" cy="1760220"/>
            <a:chOff x="507920" y="1291300"/>
            <a:chExt cx="3357879" cy="1760220"/>
          </a:xfrm>
        </p:grpSpPr>
        <p:sp>
          <p:nvSpPr>
            <p:cNvPr id="39" name="object 39"/>
            <p:cNvSpPr/>
            <p:nvPr/>
          </p:nvSpPr>
          <p:spPr>
            <a:xfrm>
              <a:off x="507911" y="1291310"/>
              <a:ext cx="3357879" cy="828675"/>
            </a:xfrm>
            <a:custGeom>
              <a:avLst/>
              <a:gdLst/>
              <a:ahLst/>
              <a:cxnLst/>
              <a:rect l="l" t="t" r="r" b="b"/>
              <a:pathLst>
                <a:path w="3357879" h="828675">
                  <a:moveTo>
                    <a:pt x="405206" y="640156"/>
                  </a:moveTo>
                  <a:lnTo>
                    <a:pt x="403555" y="616966"/>
                  </a:lnTo>
                  <a:lnTo>
                    <a:pt x="403529" y="616585"/>
                  </a:lnTo>
                  <a:lnTo>
                    <a:pt x="398513" y="593750"/>
                  </a:lnTo>
                  <a:lnTo>
                    <a:pt x="390131" y="571665"/>
                  </a:lnTo>
                  <a:lnTo>
                    <a:pt x="380936" y="554939"/>
                  </a:lnTo>
                  <a:lnTo>
                    <a:pt x="378396" y="550303"/>
                  </a:lnTo>
                  <a:lnTo>
                    <a:pt x="363893" y="530593"/>
                  </a:lnTo>
                  <a:lnTo>
                    <a:pt x="347192" y="513372"/>
                  </a:lnTo>
                  <a:lnTo>
                    <a:pt x="328295" y="498640"/>
                  </a:lnTo>
                  <a:lnTo>
                    <a:pt x="307276" y="486448"/>
                  </a:lnTo>
                  <a:lnTo>
                    <a:pt x="307124" y="486448"/>
                  </a:lnTo>
                  <a:lnTo>
                    <a:pt x="325386" y="476415"/>
                  </a:lnTo>
                  <a:lnTo>
                    <a:pt x="341693" y="464413"/>
                  </a:lnTo>
                  <a:lnTo>
                    <a:pt x="356146" y="450392"/>
                  </a:lnTo>
                  <a:lnTo>
                    <a:pt x="365785" y="438111"/>
                  </a:lnTo>
                  <a:lnTo>
                    <a:pt x="368719" y="434378"/>
                  </a:lnTo>
                  <a:lnTo>
                    <a:pt x="378917" y="417017"/>
                  </a:lnTo>
                  <a:lnTo>
                    <a:pt x="386194" y="398957"/>
                  </a:lnTo>
                  <a:lnTo>
                    <a:pt x="390563" y="380225"/>
                  </a:lnTo>
                  <a:lnTo>
                    <a:pt x="392023" y="360807"/>
                  </a:lnTo>
                  <a:lnTo>
                    <a:pt x="392023" y="344119"/>
                  </a:lnTo>
                  <a:lnTo>
                    <a:pt x="386130" y="297065"/>
                  </a:lnTo>
                  <a:lnTo>
                    <a:pt x="368490" y="256032"/>
                  </a:lnTo>
                  <a:lnTo>
                    <a:pt x="340169" y="222326"/>
                  </a:lnTo>
                  <a:lnTo>
                    <a:pt x="302145" y="197167"/>
                  </a:lnTo>
                  <a:lnTo>
                    <a:pt x="284759" y="190055"/>
                  </a:lnTo>
                  <a:lnTo>
                    <a:pt x="284759" y="626973"/>
                  </a:lnTo>
                  <a:lnTo>
                    <a:pt x="284708" y="633971"/>
                  </a:lnTo>
                  <a:lnTo>
                    <a:pt x="274447" y="674420"/>
                  </a:lnTo>
                  <a:lnTo>
                    <a:pt x="245402" y="702310"/>
                  </a:lnTo>
                  <a:lnTo>
                    <a:pt x="235508" y="706729"/>
                  </a:lnTo>
                  <a:lnTo>
                    <a:pt x="235381" y="706729"/>
                  </a:lnTo>
                  <a:lnTo>
                    <a:pt x="225120" y="709752"/>
                  </a:lnTo>
                  <a:lnTo>
                    <a:pt x="214274" y="711581"/>
                  </a:lnTo>
                  <a:lnTo>
                    <a:pt x="202603" y="712177"/>
                  </a:lnTo>
                  <a:lnTo>
                    <a:pt x="190868" y="711581"/>
                  </a:lnTo>
                  <a:lnTo>
                    <a:pt x="150952" y="697166"/>
                  </a:lnTo>
                  <a:lnTo>
                    <a:pt x="126250" y="665810"/>
                  </a:lnTo>
                  <a:lnTo>
                    <a:pt x="120446" y="633971"/>
                  </a:lnTo>
                  <a:lnTo>
                    <a:pt x="120472" y="626973"/>
                  </a:lnTo>
                  <a:lnTo>
                    <a:pt x="130759" y="589407"/>
                  </a:lnTo>
                  <a:lnTo>
                    <a:pt x="159537" y="563943"/>
                  </a:lnTo>
                  <a:lnTo>
                    <a:pt x="202603" y="554939"/>
                  </a:lnTo>
                  <a:lnTo>
                    <a:pt x="214541" y="555510"/>
                  </a:lnTo>
                  <a:lnTo>
                    <a:pt x="254406" y="568921"/>
                  </a:lnTo>
                  <a:lnTo>
                    <a:pt x="282181" y="606780"/>
                  </a:lnTo>
                  <a:lnTo>
                    <a:pt x="284759" y="626973"/>
                  </a:lnTo>
                  <a:lnTo>
                    <a:pt x="284759" y="190055"/>
                  </a:lnTo>
                  <a:lnTo>
                    <a:pt x="279857" y="188036"/>
                  </a:lnTo>
                  <a:lnTo>
                    <a:pt x="271576" y="185801"/>
                  </a:lnTo>
                  <a:lnTo>
                    <a:pt x="271576" y="359524"/>
                  </a:lnTo>
                  <a:lnTo>
                    <a:pt x="271526" y="366547"/>
                  </a:lnTo>
                  <a:lnTo>
                    <a:pt x="258279" y="411403"/>
                  </a:lnTo>
                  <a:lnTo>
                    <a:pt x="221970" y="435864"/>
                  </a:lnTo>
                  <a:lnTo>
                    <a:pt x="202577" y="438111"/>
                  </a:lnTo>
                  <a:lnTo>
                    <a:pt x="192570" y="437553"/>
                  </a:lnTo>
                  <a:lnTo>
                    <a:pt x="152488" y="418312"/>
                  </a:lnTo>
                  <a:lnTo>
                    <a:pt x="134124" y="376783"/>
                  </a:lnTo>
                  <a:lnTo>
                    <a:pt x="133578" y="366547"/>
                  </a:lnTo>
                  <a:lnTo>
                    <a:pt x="133604" y="359524"/>
                  </a:lnTo>
                  <a:lnTo>
                    <a:pt x="146875" y="317131"/>
                  </a:lnTo>
                  <a:lnTo>
                    <a:pt x="183184" y="294386"/>
                  </a:lnTo>
                  <a:lnTo>
                    <a:pt x="202577" y="292290"/>
                  </a:lnTo>
                  <a:lnTo>
                    <a:pt x="212585" y="292811"/>
                  </a:lnTo>
                  <a:lnTo>
                    <a:pt x="252730" y="310756"/>
                  </a:lnTo>
                  <a:lnTo>
                    <a:pt x="271030" y="349732"/>
                  </a:lnTo>
                  <a:lnTo>
                    <a:pt x="271576" y="359524"/>
                  </a:lnTo>
                  <a:lnTo>
                    <a:pt x="271576" y="185801"/>
                  </a:lnTo>
                  <a:lnTo>
                    <a:pt x="255841" y="181521"/>
                  </a:lnTo>
                  <a:lnTo>
                    <a:pt x="230085" y="177622"/>
                  </a:lnTo>
                  <a:lnTo>
                    <a:pt x="202603" y="176314"/>
                  </a:lnTo>
                  <a:lnTo>
                    <a:pt x="175120" y="177622"/>
                  </a:lnTo>
                  <a:lnTo>
                    <a:pt x="125349" y="188036"/>
                  </a:lnTo>
                  <a:lnTo>
                    <a:pt x="82854" y="208686"/>
                  </a:lnTo>
                  <a:lnTo>
                    <a:pt x="49669" y="238112"/>
                  </a:lnTo>
                  <a:lnTo>
                    <a:pt x="26416" y="275793"/>
                  </a:lnTo>
                  <a:lnTo>
                    <a:pt x="14668" y="319836"/>
                  </a:lnTo>
                  <a:lnTo>
                    <a:pt x="13195" y="344119"/>
                  </a:lnTo>
                  <a:lnTo>
                    <a:pt x="13195" y="360807"/>
                  </a:lnTo>
                  <a:lnTo>
                    <a:pt x="26035" y="416331"/>
                  </a:lnTo>
                  <a:lnTo>
                    <a:pt x="48387" y="449872"/>
                  </a:lnTo>
                  <a:lnTo>
                    <a:pt x="78714" y="476237"/>
                  </a:lnTo>
                  <a:lnTo>
                    <a:pt x="96672" y="486448"/>
                  </a:lnTo>
                  <a:lnTo>
                    <a:pt x="75806" y="498487"/>
                  </a:lnTo>
                  <a:lnTo>
                    <a:pt x="40640" y="530313"/>
                  </a:lnTo>
                  <a:lnTo>
                    <a:pt x="16243" y="568921"/>
                  </a:lnTo>
                  <a:lnTo>
                    <a:pt x="1651" y="616585"/>
                  </a:lnTo>
                  <a:lnTo>
                    <a:pt x="0" y="640156"/>
                  </a:lnTo>
                  <a:lnTo>
                    <a:pt x="0" y="650697"/>
                  </a:lnTo>
                  <a:lnTo>
                    <a:pt x="6273" y="700608"/>
                  </a:lnTo>
                  <a:lnTo>
                    <a:pt x="25057" y="744029"/>
                  </a:lnTo>
                  <a:lnTo>
                    <a:pt x="55321" y="779665"/>
                  </a:lnTo>
                  <a:lnTo>
                    <a:pt x="96075" y="806183"/>
                  </a:lnTo>
                  <a:lnTo>
                    <a:pt x="145694" y="822642"/>
                  </a:lnTo>
                  <a:lnTo>
                    <a:pt x="202603" y="828116"/>
                  </a:lnTo>
                  <a:lnTo>
                    <a:pt x="232016" y="826744"/>
                  </a:lnTo>
                  <a:lnTo>
                    <a:pt x="285292" y="815771"/>
                  </a:lnTo>
                  <a:lnTo>
                    <a:pt x="330758" y="794067"/>
                  </a:lnTo>
                  <a:lnTo>
                    <a:pt x="366280" y="762990"/>
                  </a:lnTo>
                  <a:lnTo>
                    <a:pt x="391096" y="723125"/>
                  </a:lnTo>
                  <a:lnTo>
                    <a:pt x="403631" y="676465"/>
                  </a:lnTo>
                  <a:lnTo>
                    <a:pt x="405206" y="650697"/>
                  </a:lnTo>
                  <a:lnTo>
                    <a:pt x="405206" y="640156"/>
                  </a:lnTo>
                  <a:close/>
                </a:path>
                <a:path w="3357879" h="828675">
                  <a:moveTo>
                    <a:pt x="721144" y="344131"/>
                  </a:moveTo>
                  <a:lnTo>
                    <a:pt x="721080" y="289229"/>
                  </a:lnTo>
                  <a:lnTo>
                    <a:pt x="719493" y="267677"/>
                  </a:lnTo>
                  <a:lnTo>
                    <a:pt x="719277" y="264617"/>
                  </a:lnTo>
                  <a:lnTo>
                    <a:pt x="704329" y="222783"/>
                  </a:lnTo>
                  <a:lnTo>
                    <a:pt x="674687" y="193471"/>
                  </a:lnTo>
                  <a:lnTo>
                    <a:pt x="631990" y="178650"/>
                  </a:lnTo>
                  <a:lnTo>
                    <a:pt x="625779" y="178219"/>
                  </a:lnTo>
                  <a:lnTo>
                    <a:pt x="625779" y="284251"/>
                  </a:lnTo>
                  <a:lnTo>
                    <a:pt x="625703" y="348640"/>
                  </a:lnTo>
                  <a:lnTo>
                    <a:pt x="624090" y="354672"/>
                  </a:lnTo>
                  <a:lnTo>
                    <a:pt x="620725" y="359067"/>
                  </a:lnTo>
                  <a:lnTo>
                    <a:pt x="617220" y="363512"/>
                  </a:lnTo>
                  <a:lnTo>
                    <a:pt x="612444" y="365645"/>
                  </a:lnTo>
                  <a:lnTo>
                    <a:pt x="599567" y="365645"/>
                  </a:lnTo>
                  <a:lnTo>
                    <a:pt x="594664" y="363512"/>
                  </a:lnTo>
                  <a:lnTo>
                    <a:pt x="587908" y="355003"/>
                  </a:lnTo>
                  <a:lnTo>
                    <a:pt x="586244" y="348640"/>
                  </a:lnTo>
                  <a:lnTo>
                    <a:pt x="586308" y="284251"/>
                  </a:lnTo>
                  <a:lnTo>
                    <a:pt x="587921" y="278320"/>
                  </a:lnTo>
                  <a:lnTo>
                    <a:pt x="594626" y="269824"/>
                  </a:lnTo>
                  <a:lnTo>
                    <a:pt x="599567" y="267677"/>
                  </a:lnTo>
                  <a:lnTo>
                    <a:pt x="612444" y="267677"/>
                  </a:lnTo>
                  <a:lnTo>
                    <a:pt x="617359" y="269824"/>
                  </a:lnTo>
                  <a:lnTo>
                    <a:pt x="624090" y="278320"/>
                  </a:lnTo>
                  <a:lnTo>
                    <a:pt x="625779" y="284251"/>
                  </a:lnTo>
                  <a:lnTo>
                    <a:pt x="625779" y="178219"/>
                  </a:lnTo>
                  <a:lnTo>
                    <a:pt x="580097" y="178650"/>
                  </a:lnTo>
                  <a:lnTo>
                    <a:pt x="537578" y="193471"/>
                  </a:lnTo>
                  <a:lnTo>
                    <a:pt x="507771" y="222783"/>
                  </a:lnTo>
                  <a:lnTo>
                    <a:pt x="492760" y="264134"/>
                  </a:lnTo>
                  <a:lnTo>
                    <a:pt x="490880" y="289229"/>
                  </a:lnTo>
                  <a:lnTo>
                    <a:pt x="490880" y="344131"/>
                  </a:lnTo>
                  <a:lnTo>
                    <a:pt x="498398" y="391414"/>
                  </a:lnTo>
                  <a:lnTo>
                    <a:pt x="520966" y="426935"/>
                  </a:lnTo>
                  <a:lnTo>
                    <a:pt x="557530" y="449224"/>
                  </a:lnTo>
                  <a:lnTo>
                    <a:pt x="606018" y="456577"/>
                  </a:lnTo>
                  <a:lnTo>
                    <a:pt x="631913" y="454736"/>
                  </a:lnTo>
                  <a:lnTo>
                    <a:pt x="674433" y="440029"/>
                  </a:lnTo>
                  <a:lnTo>
                    <a:pt x="704202" y="410933"/>
                  </a:lnTo>
                  <a:lnTo>
                    <a:pt x="719251" y="369430"/>
                  </a:lnTo>
                  <a:lnTo>
                    <a:pt x="719543" y="365645"/>
                  </a:lnTo>
                  <a:lnTo>
                    <a:pt x="721144" y="344131"/>
                  </a:lnTo>
                  <a:close/>
                </a:path>
                <a:path w="3357879" h="828675">
                  <a:moveTo>
                    <a:pt x="1013409" y="0"/>
                  </a:moveTo>
                  <a:lnTo>
                    <a:pt x="800823" y="197142"/>
                  </a:lnTo>
                  <a:lnTo>
                    <a:pt x="876160" y="194106"/>
                  </a:lnTo>
                  <a:lnTo>
                    <a:pt x="548005" y="821563"/>
                  </a:lnTo>
                  <a:lnTo>
                    <a:pt x="657428" y="821563"/>
                  </a:lnTo>
                  <a:lnTo>
                    <a:pt x="964755" y="233883"/>
                  </a:lnTo>
                  <a:lnTo>
                    <a:pt x="1009408" y="291350"/>
                  </a:lnTo>
                  <a:lnTo>
                    <a:pt x="1013409" y="0"/>
                  </a:lnTo>
                  <a:close/>
                </a:path>
                <a:path w="3357879" h="828675">
                  <a:moveTo>
                    <a:pt x="1038860" y="715721"/>
                  </a:moveTo>
                  <a:lnTo>
                    <a:pt x="1038796" y="660819"/>
                  </a:lnTo>
                  <a:lnTo>
                    <a:pt x="1037221" y="639267"/>
                  </a:lnTo>
                  <a:lnTo>
                    <a:pt x="1037005" y="636206"/>
                  </a:lnTo>
                  <a:lnTo>
                    <a:pt x="1022070" y="594372"/>
                  </a:lnTo>
                  <a:lnTo>
                    <a:pt x="992416" y="565061"/>
                  </a:lnTo>
                  <a:lnTo>
                    <a:pt x="949718" y="550227"/>
                  </a:lnTo>
                  <a:lnTo>
                    <a:pt x="943495" y="549795"/>
                  </a:lnTo>
                  <a:lnTo>
                    <a:pt x="943495" y="655828"/>
                  </a:lnTo>
                  <a:lnTo>
                    <a:pt x="943432" y="720229"/>
                  </a:lnTo>
                  <a:lnTo>
                    <a:pt x="941819" y="726262"/>
                  </a:lnTo>
                  <a:lnTo>
                    <a:pt x="938428" y="730656"/>
                  </a:lnTo>
                  <a:lnTo>
                    <a:pt x="934910" y="735088"/>
                  </a:lnTo>
                  <a:lnTo>
                    <a:pt x="930173" y="737209"/>
                  </a:lnTo>
                  <a:lnTo>
                    <a:pt x="917295" y="737209"/>
                  </a:lnTo>
                  <a:lnTo>
                    <a:pt x="912380" y="735088"/>
                  </a:lnTo>
                  <a:lnTo>
                    <a:pt x="905624" y="726592"/>
                  </a:lnTo>
                  <a:lnTo>
                    <a:pt x="903960" y="720229"/>
                  </a:lnTo>
                  <a:lnTo>
                    <a:pt x="904036" y="655828"/>
                  </a:lnTo>
                  <a:lnTo>
                    <a:pt x="905649" y="649897"/>
                  </a:lnTo>
                  <a:lnTo>
                    <a:pt x="912368" y="641400"/>
                  </a:lnTo>
                  <a:lnTo>
                    <a:pt x="917295" y="639267"/>
                  </a:lnTo>
                  <a:lnTo>
                    <a:pt x="930173" y="639267"/>
                  </a:lnTo>
                  <a:lnTo>
                    <a:pt x="935075" y="641400"/>
                  </a:lnTo>
                  <a:lnTo>
                    <a:pt x="941819" y="649897"/>
                  </a:lnTo>
                  <a:lnTo>
                    <a:pt x="943495" y="655828"/>
                  </a:lnTo>
                  <a:lnTo>
                    <a:pt x="943495" y="549795"/>
                  </a:lnTo>
                  <a:lnTo>
                    <a:pt x="897813" y="550227"/>
                  </a:lnTo>
                  <a:lnTo>
                    <a:pt x="855306" y="565061"/>
                  </a:lnTo>
                  <a:lnTo>
                    <a:pt x="825500" y="594372"/>
                  </a:lnTo>
                  <a:lnTo>
                    <a:pt x="810475" y="635723"/>
                  </a:lnTo>
                  <a:lnTo>
                    <a:pt x="808596" y="660819"/>
                  </a:lnTo>
                  <a:lnTo>
                    <a:pt x="808596" y="715721"/>
                  </a:lnTo>
                  <a:lnTo>
                    <a:pt x="816127" y="762990"/>
                  </a:lnTo>
                  <a:lnTo>
                    <a:pt x="838695" y="798512"/>
                  </a:lnTo>
                  <a:lnTo>
                    <a:pt x="875220" y="820813"/>
                  </a:lnTo>
                  <a:lnTo>
                    <a:pt x="923747" y="828167"/>
                  </a:lnTo>
                  <a:lnTo>
                    <a:pt x="949655" y="826325"/>
                  </a:lnTo>
                  <a:lnTo>
                    <a:pt x="992162" y="811606"/>
                  </a:lnTo>
                  <a:lnTo>
                    <a:pt x="1021930" y="782510"/>
                  </a:lnTo>
                  <a:lnTo>
                    <a:pt x="1036980" y="740994"/>
                  </a:lnTo>
                  <a:lnTo>
                    <a:pt x="1037259" y="737209"/>
                  </a:lnTo>
                  <a:lnTo>
                    <a:pt x="1038860" y="715721"/>
                  </a:lnTo>
                  <a:close/>
                </a:path>
                <a:path w="3357879" h="828675">
                  <a:moveTo>
                    <a:pt x="3357410" y="369481"/>
                  </a:moveTo>
                  <a:lnTo>
                    <a:pt x="3202648" y="369481"/>
                  </a:lnTo>
                  <a:lnTo>
                    <a:pt x="3202648" y="222758"/>
                  </a:lnTo>
                  <a:lnTo>
                    <a:pt x="3063659" y="222758"/>
                  </a:lnTo>
                  <a:lnTo>
                    <a:pt x="3063659" y="369481"/>
                  </a:lnTo>
                  <a:lnTo>
                    <a:pt x="2908846" y="369481"/>
                  </a:lnTo>
                  <a:lnTo>
                    <a:pt x="2908846" y="503085"/>
                  </a:lnTo>
                  <a:lnTo>
                    <a:pt x="3063659" y="503085"/>
                  </a:lnTo>
                  <a:lnTo>
                    <a:pt x="3063659" y="649808"/>
                  </a:lnTo>
                  <a:lnTo>
                    <a:pt x="3202648" y="649808"/>
                  </a:lnTo>
                  <a:lnTo>
                    <a:pt x="3202648" y="503085"/>
                  </a:lnTo>
                  <a:lnTo>
                    <a:pt x="3357410" y="503085"/>
                  </a:lnTo>
                  <a:lnTo>
                    <a:pt x="3357410" y="369481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2883" y="2697955"/>
              <a:ext cx="371475" cy="353695"/>
            </a:xfrm>
            <a:custGeom>
              <a:avLst/>
              <a:gdLst/>
              <a:ahLst/>
              <a:cxnLst/>
              <a:rect l="l" t="t" r="r" b="b"/>
              <a:pathLst>
                <a:path w="371475" h="353694">
                  <a:moveTo>
                    <a:pt x="255741" y="305625"/>
                  </a:moveTo>
                  <a:lnTo>
                    <a:pt x="97236" y="305625"/>
                  </a:lnTo>
                  <a:lnTo>
                    <a:pt x="107742" y="311508"/>
                  </a:lnTo>
                  <a:lnTo>
                    <a:pt x="118620" y="316527"/>
                  </a:lnTo>
                  <a:lnTo>
                    <a:pt x="129837" y="320662"/>
                  </a:lnTo>
                  <a:lnTo>
                    <a:pt x="141385" y="323896"/>
                  </a:lnTo>
                  <a:lnTo>
                    <a:pt x="152635" y="353132"/>
                  </a:lnTo>
                  <a:lnTo>
                    <a:pt x="200387" y="353132"/>
                  </a:lnTo>
                  <a:lnTo>
                    <a:pt x="211643" y="323896"/>
                  </a:lnTo>
                  <a:lnTo>
                    <a:pt x="223193" y="320662"/>
                  </a:lnTo>
                  <a:lnTo>
                    <a:pt x="234432" y="316527"/>
                  </a:lnTo>
                  <a:lnTo>
                    <a:pt x="245301" y="311508"/>
                  </a:lnTo>
                  <a:lnTo>
                    <a:pt x="255741" y="305625"/>
                  </a:lnTo>
                  <a:close/>
                </a:path>
                <a:path w="371475" h="353694">
                  <a:moveTo>
                    <a:pt x="68576" y="34996"/>
                  </a:moveTo>
                  <a:lnTo>
                    <a:pt x="34817" y="68757"/>
                  </a:lnTo>
                  <a:lnTo>
                    <a:pt x="47560" y="97414"/>
                  </a:lnTo>
                  <a:lnTo>
                    <a:pt x="41746" y="107746"/>
                  </a:lnTo>
                  <a:lnTo>
                    <a:pt x="36650" y="118744"/>
                  </a:lnTo>
                  <a:lnTo>
                    <a:pt x="32500" y="129985"/>
                  </a:lnTo>
                  <a:lnTo>
                    <a:pt x="29238" y="141553"/>
                  </a:lnTo>
                  <a:lnTo>
                    <a:pt x="0" y="152822"/>
                  </a:lnTo>
                  <a:lnTo>
                    <a:pt x="0" y="200556"/>
                  </a:lnTo>
                  <a:lnTo>
                    <a:pt x="29238" y="211805"/>
                  </a:lnTo>
                  <a:lnTo>
                    <a:pt x="32500" y="223357"/>
                  </a:lnTo>
                  <a:lnTo>
                    <a:pt x="36650" y="234594"/>
                  </a:lnTo>
                  <a:lnTo>
                    <a:pt x="41721" y="245545"/>
                  </a:lnTo>
                  <a:lnTo>
                    <a:pt x="47560" y="255900"/>
                  </a:lnTo>
                  <a:lnTo>
                    <a:pt x="34817" y="284564"/>
                  </a:lnTo>
                  <a:lnTo>
                    <a:pt x="68576" y="318318"/>
                  </a:lnTo>
                  <a:lnTo>
                    <a:pt x="97236" y="305625"/>
                  </a:lnTo>
                  <a:lnTo>
                    <a:pt x="297095" y="305625"/>
                  </a:lnTo>
                  <a:lnTo>
                    <a:pt x="318158" y="284564"/>
                  </a:lnTo>
                  <a:lnTo>
                    <a:pt x="313522" y="274094"/>
                  </a:lnTo>
                  <a:lnTo>
                    <a:pt x="176463" y="274094"/>
                  </a:lnTo>
                  <a:lnTo>
                    <a:pt x="138533" y="266434"/>
                  </a:lnTo>
                  <a:lnTo>
                    <a:pt x="107569" y="245545"/>
                  </a:lnTo>
                  <a:lnTo>
                    <a:pt x="86698" y="214564"/>
                  </a:lnTo>
                  <a:lnTo>
                    <a:pt x="79139" y="177089"/>
                  </a:lnTo>
                  <a:lnTo>
                    <a:pt x="79046" y="176628"/>
                  </a:lnTo>
                  <a:lnTo>
                    <a:pt x="86698" y="138705"/>
                  </a:lnTo>
                  <a:lnTo>
                    <a:pt x="107483" y="107873"/>
                  </a:lnTo>
                  <a:lnTo>
                    <a:pt x="107569" y="107746"/>
                  </a:lnTo>
                  <a:lnTo>
                    <a:pt x="138533" y="86877"/>
                  </a:lnTo>
                  <a:lnTo>
                    <a:pt x="176463" y="79226"/>
                  </a:lnTo>
                  <a:lnTo>
                    <a:pt x="260222" y="79226"/>
                  </a:lnTo>
                  <a:lnTo>
                    <a:pt x="288266" y="47740"/>
                  </a:lnTo>
                  <a:lnTo>
                    <a:pt x="97236" y="47740"/>
                  </a:lnTo>
                  <a:lnTo>
                    <a:pt x="68576" y="34996"/>
                  </a:lnTo>
                  <a:close/>
                </a:path>
                <a:path w="371475" h="353694">
                  <a:moveTo>
                    <a:pt x="297095" y="305625"/>
                  </a:moveTo>
                  <a:lnTo>
                    <a:pt x="255741" y="305625"/>
                  </a:lnTo>
                  <a:lnTo>
                    <a:pt x="284401" y="318318"/>
                  </a:lnTo>
                  <a:lnTo>
                    <a:pt x="297095" y="305625"/>
                  </a:lnTo>
                  <a:close/>
                </a:path>
                <a:path w="371475" h="353694">
                  <a:moveTo>
                    <a:pt x="313435" y="112117"/>
                  </a:moveTo>
                  <a:lnTo>
                    <a:pt x="272223" y="158389"/>
                  </a:lnTo>
                  <a:lnTo>
                    <a:pt x="273345" y="164297"/>
                  </a:lnTo>
                  <a:lnTo>
                    <a:pt x="273827" y="169316"/>
                  </a:lnTo>
                  <a:lnTo>
                    <a:pt x="266270" y="214564"/>
                  </a:lnTo>
                  <a:lnTo>
                    <a:pt x="214398" y="266434"/>
                  </a:lnTo>
                  <a:lnTo>
                    <a:pt x="176463" y="274094"/>
                  </a:lnTo>
                  <a:lnTo>
                    <a:pt x="313522" y="274094"/>
                  </a:lnTo>
                  <a:lnTo>
                    <a:pt x="305465" y="255900"/>
                  </a:lnTo>
                  <a:lnTo>
                    <a:pt x="311273" y="245545"/>
                  </a:lnTo>
                  <a:lnTo>
                    <a:pt x="316345" y="234595"/>
                  </a:lnTo>
                  <a:lnTo>
                    <a:pt x="320497" y="223357"/>
                  </a:lnTo>
                  <a:lnTo>
                    <a:pt x="323738" y="211806"/>
                  </a:lnTo>
                  <a:lnTo>
                    <a:pt x="352978" y="200557"/>
                  </a:lnTo>
                  <a:lnTo>
                    <a:pt x="352978" y="152822"/>
                  </a:lnTo>
                  <a:lnTo>
                    <a:pt x="323738" y="141554"/>
                  </a:lnTo>
                  <a:lnTo>
                    <a:pt x="321736" y="133982"/>
                  </a:lnTo>
                  <a:lnTo>
                    <a:pt x="319348" y="126545"/>
                  </a:lnTo>
                  <a:lnTo>
                    <a:pt x="316579" y="119253"/>
                  </a:lnTo>
                  <a:lnTo>
                    <a:pt x="313435" y="112117"/>
                  </a:lnTo>
                  <a:close/>
                </a:path>
                <a:path w="371475" h="353694">
                  <a:moveTo>
                    <a:pt x="188612" y="110149"/>
                  </a:moveTo>
                  <a:lnTo>
                    <a:pt x="123099" y="169315"/>
                  </a:lnTo>
                  <a:lnTo>
                    <a:pt x="117706" y="182352"/>
                  </a:lnTo>
                  <a:lnTo>
                    <a:pt x="119054" y="189291"/>
                  </a:lnTo>
                  <a:lnTo>
                    <a:pt x="123099" y="195389"/>
                  </a:lnTo>
                  <a:lnTo>
                    <a:pt x="129198" y="199437"/>
                  </a:lnTo>
                  <a:lnTo>
                    <a:pt x="136137" y="200787"/>
                  </a:lnTo>
                  <a:lnTo>
                    <a:pt x="143077" y="199437"/>
                  </a:lnTo>
                  <a:lnTo>
                    <a:pt x="149175" y="195389"/>
                  </a:lnTo>
                  <a:lnTo>
                    <a:pt x="191746" y="152822"/>
                  </a:lnTo>
                  <a:lnTo>
                    <a:pt x="260614" y="152822"/>
                  </a:lnTo>
                  <a:lnTo>
                    <a:pt x="277394" y="133982"/>
                  </a:lnTo>
                  <a:lnTo>
                    <a:pt x="228220" y="133982"/>
                  </a:lnTo>
                  <a:lnTo>
                    <a:pt x="200954" y="113734"/>
                  </a:lnTo>
                  <a:lnTo>
                    <a:pt x="195012" y="110801"/>
                  </a:lnTo>
                  <a:lnTo>
                    <a:pt x="188612" y="110149"/>
                  </a:lnTo>
                  <a:close/>
                </a:path>
                <a:path w="371475" h="353694">
                  <a:moveTo>
                    <a:pt x="260614" y="152822"/>
                  </a:moveTo>
                  <a:lnTo>
                    <a:pt x="191746" y="152822"/>
                  </a:lnTo>
                  <a:lnTo>
                    <a:pt x="219652" y="173548"/>
                  </a:lnTo>
                  <a:lnTo>
                    <a:pt x="226009" y="176628"/>
                  </a:lnTo>
                  <a:lnTo>
                    <a:pt x="226748" y="176628"/>
                  </a:lnTo>
                  <a:lnTo>
                    <a:pt x="232529" y="177090"/>
                  </a:lnTo>
                  <a:lnTo>
                    <a:pt x="238946" y="175216"/>
                  </a:lnTo>
                  <a:lnTo>
                    <a:pt x="244414" y="171010"/>
                  </a:lnTo>
                  <a:lnTo>
                    <a:pt x="260614" y="152822"/>
                  </a:lnTo>
                  <a:close/>
                </a:path>
                <a:path w="371475" h="353694">
                  <a:moveTo>
                    <a:pt x="367643" y="0"/>
                  </a:moveTo>
                  <a:lnTo>
                    <a:pt x="305078" y="14792"/>
                  </a:lnTo>
                  <a:lnTo>
                    <a:pt x="303989" y="15868"/>
                  </a:lnTo>
                  <a:lnTo>
                    <a:pt x="303300" y="18638"/>
                  </a:lnTo>
                  <a:lnTo>
                    <a:pt x="303757" y="20101"/>
                  </a:lnTo>
                  <a:lnTo>
                    <a:pt x="318190" y="32755"/>
                  </a:lnTo>
                  <a:lnTo>
                    <a:pt x="228020" y="133982"/>
                  </a:lnTo>
                  <a:lnTo>
                    <a:pt x="277394" y="133982"/>
                  </a:lnTo>
                  <a:lnTo>
                    <a:pt x="345349" y="57688"/>
                  </a:lnTo>
                  <a:lnTo>
                    <a:pt x="345896" y="57044"/>
                  </a:lnTo>
                  <a:lnTo>
                    <a:pt x="365777" y="57044"/>
                  </a:lnTo>
                  <a:lnTo>
                    <a:pt x="371238" y="3156"/>
                  </a:lnTo>
                  <a:lnTo>
                    <a:pt x="370761" y="1945"/>
                  </a:lnTo>
                  <a:lnTo>
                    <a:pt x="368906" y="315"/>
                  </a:lnTo>
                  <a:lnTo>
                    <a:pt x="367643" y="0"/>
                  </a:lnTo>
                  <a:close/>
                </a:path>
                <a:path w="371475" h="353694">
                  <a:moveTo>
                    <a:pt x="260222" y="79226"/>
                  </a:moveTo>
                  <a:lnTo>
                    <a:pt x="176463" y="79226"/>
                  </a:lnTo>
                  <a:lnTo>
                    <a:pt x="194089" y="80814"/>
                  </a:lnTo>
                  <a:lnTo>
                    <a:pt x="210670" y="85392"/>
                  </a:lnTo>
                  <a:lnTo>
                    <a:pt x="225928" y="92681"/>
                  </a:lnTo>
                  <a:lnTo>
                    <a:pt x="239582" y="102401"/>
                  </a:lnTo>
                  <a:lnTo>
                    <a:pt x="260222" y="79226"/>
                  </a:lnTo>
                  <a:close/>
                </a:path>
                <a:path w="371475" h="353694">
                  <a:moveTo>
                    <a:pt x="365777" y="57044"/>
                  </a:moveTo>
                  <a:lnTo>
                    <a:pt x="345896" y="57044"/>
                  </a:lnTo>
                  <a:lnTo>
                    <a:pt x="359659" y="69118"/>
                  </a:lnTo>
                  <a:lnTo>
                    <a:pt x="361174" y="69382"/>
                  </a:lnTo>
                  <a:lnTo>
                    <a:pt x="363828" y="68332"/>
                  </a:lnTo>
                  <a:lnTo>
                    <a:pt x="364756" y="67114"/>
                  </a:lnTo>
                  <a:lnTo>
                    <a:pt x="365711" y="57688"/>
                  </a:lnTo>
                  <a:lnTo>
                    <a:pt x="365777" y="57044"/>
                  </a:lnTo>
                  <a:close/>
                </a:path>
                <a:path w="371475" h="353694">
                  <a:moveTo>
                    <a:pt x="200387" y="186"/>
                  </a:moveTo>
                  <a:lnTo>
                    <a:pt x="152635" y="186"/>
                  </a:lnTo>
                  <a:lnTo>
                    <a:pt x="141334" y="29469"/>
                  </a:lnTo>
                  <a:lnTo>
                    <a:pt x="129652" y="32754"/>
                  </a:lnTo>
                  <a:lnTo>
                    <a:pt x="118565" y="36838"/>
                  </a:lnTo>
                  <a:lnTo>
                    <a:pt x="107698" y="41856"/>
                  </a:lnTo>
                  <a:lnTo>
                    <a:pt x="97236" y="47740"/>
                  </a:lnTo>
                  <a:lnTo>
                    <a:pt x="255741" y="47740"/>
                  </a:lnTo>
                  <a:lnTo>
                    <a:pt x="245279" y="41857"/>
                  </a:lnTo>
                  <a:lnTo>
                    <a:pt x="234412" y="36838"/>
                  </a:lnTo>
                  <a:lnTo>
                    <a:pt x="223325" y="32754"/>
                  </a:lnTo>
                  <a:lnTo>
                    <a:pt x="211643" y="29469"/>
                  </a:lnTo>
                  <a:lnTo>
                    <a:pt x="200436" y="315"/>
                  </a:lnTo>
                  <a:lnTo>
                    <a:pt x="200387" y="186"/>
                  </a:lnTo>
                  <a:close/>
                </a:path>
                <a:path w="371475" h="353694">
                  <a:moveTo>
                    <a:pt x="284401" y="34997"/>
                  </a:moveTo>
                  <a:lnTo>
                    <a:pt x="255741" y="47740"/>
                  </a:lnTo>
                  <a:lnTo>
                    <a:pt x="288266" y="47740"/>
                  </a:lnTo>
                  <a:lnTo>
                    <a:pt x="292449" y="43044"/>
                  </a:lnTo>
                  <a:lnTo>
                    <a:pt x="284401" y="34997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5952" y="2544952"/>
              <a:ext cx="236118" cy="236855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4331970" y="2610434"/>
            <a:ext cx="1892300" cy="880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C00000"/>
                </a:solidFill>
                <a:latin typeface="Arial"/>
                <a:cs typeface="Arial"/>
              </a:rPr>
              <a:t>Industrialisasi</a:t>
            </a:r>
            <a:r>
              <a:rPr sz="1200" b="1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(hilirisasi):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padat</a:t>
            </a:r>
            <a:r>
              <a:rPr sz="12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karya,</a:t>
            </a:r>
            <a:r>
              <a:rPr sz="12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berorientasi ekspor,</a:t>
            </a:r>
            <a:r>
              <a:rPr sz="12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dan</a:t>
            </a:r>
            <a:r>
              <a:rPr sz="12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berkelanjutan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4785" algn="l"/>
              </a:tabLst>
            </a:pP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Hilirisasi</a:t>
            </a:r>
            <a:r>
              <a:rPr sz="10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C00000"/>
                </a:solidFill>
                <a:latin typeface="Arial"/>
                <a:cs typeface="Arial"/>
              </a:rPr>
              <a:t>SDA</a:t>
            </a:r>
            <a:endParaRPr sz="10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spc="-35" dirty="0">
                <a:solidFill>
                  <a:srgbClr val="C00000"/>
                </a:solidFill>
                <a:latin typeface="Arial"/>
                <a:cs typeface="Arial"/>
              </a:rPr>
              <a:t>SWF</a:t>
            </a:r>
            <a:r>
              <a:rPr sz="10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Danantara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09573" y="3832097"/>
            <a:ext cx="1290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Ekonomi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Biru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dan </a:t>
            </a:r>
            <a:r>
              <a:rPr sz="1200" b="1" spc="-35" dirty="0">
                <a:latin typeface="Arial"/>
                <a:cs typeface="Arial"/>
              </a:rPr>
              <a:t>Ekonomi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Hijau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9573" y="5290820"/>
            <a:ext cx="17735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Arial"/>
                <a:cs typeface="Arial"/>
              </a:rPr>
              <a:t>Investasi: </a:t>
            </a:r>
            <a:r>
              <a:rPr sz="1200" b="1" i="1" spc="100" dirty="0">
                <a:latin typeface="Arial Narrow"/>
                <a:cs typeface="Arial Narrow"/>
              </a:rPr>
              <a:t>Foreign</a:t>
            </a:r>
            <a:r>
              <a:rPr sz="1200" b="1" i="1" spc="35" dirty="0">
                <a:latin typeface="Arial Narrow"/>
                <a:cs typeface="Arial Narrow"/>
              </a:rPr>
              <a:t> </a:t>
            </a:r>
            <a:r>
              <a:rPr sz="1200" b="1" i="1" spc="90" dirty="0">
                <a:latin typeface="Arial Narrow"/>
                <a:cs typeface="Arial Narrow"/>
              </a:rPr>
              <a:t>Direct </a:t>
            </a:r>
            <a:r>
              <a:rPr sz="1200" b="1" i="1" spc="105" dirty="0">
                <a:latin typeface="Arial Narrow"/>
                <a:cs typeface="Arial Narrow"/>
              </a:rPr>
              <a:t>Investment</a:t>
            </a:r>
            <a:r>
              <a:rPr sz="1200" b="1" i="1" spc="20" dirty="0">
                <a:latin typeface="Arial Narrow"/>
                <a:cs typeface="Arial Narrow"/>
              </a:rPr>
              <a:t> </a:t>
            </a:r>
            <a:r>
              <a:rPr sz="1200" b="1" spc="-20" dirty="0">
                <a:latin typeface="Arial"/>
                <a:cs typeface="Arial"/>
              </a:rPr>
              <a:t>(FDI) </a:t>
            </a:r>
            <a:r>
              <a:rPr sz="1200" b="1" spc="-10" dirty="0">
                <a:latin typeface="Arial"/>
                <a:cs typeface="Arial"/>
              </a:rPr>
              <a:t>berorientasi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ekspor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dan </a:t>
            </a:r>
            <a:r>
              <a:rPr sz="1200" b="1" spc="-20" dirty="0">
                <a:latin typeface="Arial"/>
                <a:cs typeface="Arial"/>
              </a:rPr>
              <a:t>Investasi </a:t>
            </a:r>
            <a:r>
              <a:rPr sz="1200" b="1" spc="-35" dirty="0">
                <a:latin typeface="Arial"/>
                <a:cs typeface="Arial"/>
              </a:rPr>
              <a:t>non</a:t>
            </a:r>
            <a:r>
              <a:rPr sz="1200" b="1" spc="-20" dirty="0">
                <a:latin typeface="Arial"/>
                <a:cs typeface="Arial"/>
              </a:rPr>
              <a:t> APBN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31970" y="5304282"/>
            <a:ext cx="185928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496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Belanja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negara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untuk </a:t>
            </a:r>
            <a:r>
              <a:rPr sz="1200" b="1" spc="-10" dirty="0">
                <a:latin typeface="Arial"/>
                <a:cs typeface="Arial"/>
              </a:rPr>
              <a:t>produktivitas:</a:t>
            </a:r>
            <a:endParaRPr sz="12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000" spc="-10" dirty="0">
                <a:latin typeface="Arial"/>
                <a:cs typeface="Arial"/>
              </a:rPr>
              <a:t>Makan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Bergizi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Gratis</a:t>
            </a:r>
            <a:endParaRPr sz="1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000" spc="-10" dirty="0">
                <a:latin typeface="Arial"/>
                <a:cs typeface="Arial"/>
              </a:rPr>
              <a:t>Pembangunan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juta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rumah</a:t>
            </a:r>
            <a:endParaRPr sz="1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000" spc="-25" dirty="0">
                <a:latin typeface="Arial"/>
                <a:cs typeface="Arial"/>
              </a:rPr>
              <a:t>dll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9573" y="2624709"/>
            <a:ext cx="2416175" cy="1033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146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Peningkatan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Produktivitas 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menuju</a:t>
            </a:r>
            <a:r>
              <a:rPr sz="12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Swasembada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Pangan, Energi</a:t>
            </a:r>
            <a:r>
              <a:rPr sz="12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dan</a:t>
            </a:r>
            <a:r>
              <a:rPr sz="12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C00000"/>
                </a:solidFill>
                <a:latin typeface="Arial"/>
                <a:cs typeface="Arial"/>
              </a:rPr>
              <a:t>Air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Optimalisasi</a:t>
            </a:r>
            <a:r>
              <a:rPr sz="10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BULOG</a:t>
            </a:r>
            <a:endParaRPr sz="10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000" spc="-20" dirty="0">
                <a:solidFill>
                  <a:srgbClr val="C00000"/>
                </a:solidFill>
                <a:latin typeface="Arial"/>
                <a:cs typeface="Arial"/>
              </a:rPr>
              <a:t>Pelaksanaan</a:t>
            </a:r>
            <a:r>
              <a:rPr sz="10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C00000"/>
                </a:solidFill>
                <a:latin typeface="Arial"/>
                <a:cs typeface="Arial"/>
              </a:rPr>
              <a:t>Food</a:t>
            </a:r>
            <a:r>
              <a:rPr sz="10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C00000"/>
                </a:solidFill>
                <a:latin typeface="Arial"/>
                <a:cs typeface="Arial"/>
              </a:rPr>
              <a:t>Estate</a:t>
            </a:r>
            <a:endParaRPr sz="10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Peningkatan</a:t>
            </a:r>
            <a:r>
              <a:rPr sz="10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C00000"/>
                </a:solidFill>
                <a:latin typeface="Arial"/>
                <a:cs typeface="Arial"/>
              </a:rPr>
              <a:t>Bauran </a:t>
            </a:r>
            <a:r>
              <a:rPr sz="1000" spc="-20" dirty="0">
                <a:solidFill>
                  <a:srgbClr val="C00000"/>
                </a:solidFill>
                <a:latin typeface="Arial"/>
                <a:cs typeface="Arial"/>
              </a:rPr>
              <a:t>Ethanol</a:t>
            </a:r>
            <a:r>
              <a:rPr sz="10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C00000"/>
                </a:solidFill>
                <a:latin typeface="Arial"/>
                <a:cs typeface="Arial"/>
              </a:rPr>
              <a:t>&amp;</a:t>
            </a:r>
            <a:r>
              <a:rPr sz="10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Arial"/>
                <a:cs typeface="Arial"/>
              </a:rPr>
              <a:t>Biodesel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31970" y="3825620"/>
            <a:ext cx="1170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Pariwisata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dan </a:t>
            </a:r>
            <a:r>
              <a:rPr sz="1200" b="1" spc="-35" dirty="0">
                <a:latin typeface="Arial"/>
                <a:cs typeface="Arial"/>
              </a:rPr>
              <a:t>Ekonomi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Kreatif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9573" y="4582795"/>
            <a:ext cx="1807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Perkotaan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Sebagai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Pusat </a:t>
            </a:r>
            <a:r>
              <a:rPr sz="1200" b="1" spc="-20" dirty="0">
                <a:latin typeface="Arial"/>
                <a:cs typeface="Arial"/>
              </a:rPr>
              <a:t>Pertumbuhan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Ekonomi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31970" y="4690364"/>
            <a:ext cx="1462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Arial"/>
                <a:cs typeface="Arial"/>
              </a:rPr>
              <a:t>Transformasi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Digital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7814" y="2555240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35952" y="3780663"/>
            <a:ext cx="408940" cy="488950"/>
            <a:chOff x="535952" y="3780663"/>
            <a:chExt cx="408940" cy="488950"/>
          </a:xfrm>
        </p:grpSpPr>
        <p:sp>
          <p:nvSpPr>
            <p:cNvPr id="52" name="object 52"/>
            <p:cNvSpPr/>
            <p:nvPr/>
          </p:nvSpPr>
          <p:spPr>
            <a:xfrm>
              <a:off x="592061" y="3873537"/>
              <a:ext cx="352425" cy="396240"/>
            </a:xfrm>
            <a:custGeom>
              <a:avLst/>
              <a:gdLst/>
              <a:ahLst/>
              <a:cxnLst/>
              <a:rect l="l" t="t" r="r" b="b"/>
              <a:pathLst>
                <a:path w="352425" h="396239">
                  <a:moveTo>
                    <a:pt x="88404" y="149313"/>
                  </a:moveTo>
                  <a:lnTo>
                    <a:pt x="61188" y="147535"/>
                  </a:lnTo>
                  <a:lnTo>
                    <a:pt x="37122" y="147243"/>
                  </a:lnTo>
                  <a:lnTo>
                    <a:pt x="17881" y="147802"/>
                  </a:lnTo>
                  <a:lnTo>
                    <a:pt x="0" y="197853"/>
                  </a:lnTo>
                  <a:lnTo>
                    <a:pt x="279" y="225640"/>
                  </a:lnTo>
                  <a:lnTo>
                    <a:pt x="482" y="229146"/>
                  </a:lnTo>
                  <a:lnTo>
                    <a:pt x="88404" y="228434"/>
                  </a:lnTo>
                  <a:lnTo>
                    <a:pt x="88404" y="149313"/>
                  </a:lnTo>
                  <a:close/>
                </a:path>
                <a:path w="352425" h="396239">
                  <a:moveTo>
                    <a:pt x="152742" y="308927"/>
                  </a:moveTo>
                  <a:lnTo>
                    <a:pt x="95237" y="251536"/>
                  </a:lnTo>
                  <a:lnTo>
                    <a:pt x="2857" y="252285"/>
                  </a:lnTo>
                  <a:lnTo>
                    <a:pt x="4470" y="262064"/>
                  </a:lnTo>
                  <a:lnTo>
                    <a:pt x="16052" y="302768"/>
                  </a:lnTo>
                  <a:lnTo>
                    <a:pt x="18884" y="308927"/>
                  </a:lnTo>
                  <a:lnTo>
                    <a:pt x="152742" y="308927"/>
                  </a:lnTo>
                  <a:close/>
                </a:path>
                <a:path w="352425" h="396239">
                  <a:moveTo>
                    <a:pt x="169011" y="168313"/>
                  </a:moveTo>
                  <a:lnTo>
                    <a:pt x="130632" y="155943"/>
                  </a:lnTo>
                  <a:lnTo>
                    <a:pt x="111569" y="152260"/>
                  </a:lnTo>
                  <a:lnTo>
                    <a:pt x="111569" y="235115"/>
                  </a:lnTo>
                  <a:lnTo>
                    <a:pt x="169011" y="292455"/>
                  </a:lnTo>
                  <a:lnTo>
                    <a:pt x="169011" y="168313"/>
                  </a:lnTo>
                  <a:close/>
                </a:path>
                <a:path w="352425" h="396239">
                  <a:moveTo>
                    <a:pt x="236270" y="392315"/>
                  </a:moveTo>
                  <a:lnTo>
                    <a:pt x="175945" y="332092"/>
                  </a:lnTo>
                  <a:lnTo>
                    <a:pt x="32080" y="332092"/>
                  </a:lnTo>
                  <a:lnTo>
                    <a:pt x="78549" y="372706"/>
                  </a:lnTo>
                  <a:lnTo>
                    <a:pt x="115036" y="386892"/>
                  </a:lnTo>
                  <a:lnTo>
                    <a:pt x="187071" y="395744"/>
                  </a:lnTo>
                  <a:lnTo>
                    <a:pt x="202920" y="395389"/>
                  </a:lnTo>
                  <a:lnTo>
                    <a:pt x="216712" y="394512"/>
                  </a:lnTo>
                  <a:lnTo>
                    <a:pt x="227990" y="393395"/>
                  </a:lnTo>
                  <a:lnTo>
                    <a:pt x="236270" y="392315"/>
                  </a:lnTo>
                  <a:close/>
                </a:path>
                <a:path w="352425" h="396239">
                  <a:moveTo>
                    <a:pt x="243420" y="325970"/>
                  </a:moveTo>
                  <a:lnTo>
                    <a:pt x="236321" y="254850"/>
                  </a:lnTo>
                  <a:lnTo>
                    <a:pt x="204203" y="191503"/>
                  </a:lnTo>
                  <a:lnTo>
                    <a:pt x="192176" y="181356"/>
                  </a:lnTo>
                  <a:lnTo>
                    <a:pt x="192176" y="315569"/>
                  </a:lnTo>
                  <a:lnTo>
                    <a:pt x="241300" y="364604"/>
                  </a:lnTo>
                  <a:lnTo>
                    <a:pt x="242036" y="356565"/>
                  </a:lnTo>
                  <a:lnTo>
                    <a:pt x="242684" y="347332"/>
                  </a:lnTo>
                  <a:lnTo>
                    <a:pt x="243166" y="337083"/>
                  </a:lnTo>
                  <a:lnTo>
                    <a:pt x="243420" y="325970"/>
                  </a:lnTo>
                  <a:close/>
                </a:path>
                <a:path w="352425" h="396239">
                  <a:moveTo>
                    <a:pt x="352374" y="211010"/>
                  </a:moveTo>
                  <a:lnTo>
                    <a:pt x="338924" y="160502"/>
                  </a:lnTo>
                  <a:lnTo>
                    <a:pt x="298805" y="87376"/>
                  </a:lnTo>
                  <a:lnTo>
                    <a:pt x="263017" y="34493"/>
                  </a:lnTo>
                  <a:lnTo>
                    <a:pt x="237248" y="0"/>
                  </a:lnTo>
                  <a:lnTo>
                    <a:pt x="228053" y="11963"/>
                  </a:lnTo>
                  <a:lnTo>
                    <a:pt x="218770" y="24396"/>
                  </a:lnTo>
                  <a:lnTo>
                    <a:pt x="198259" y="53263"/>
                  </a:lnTo>
                  <a:lnTo>
                    <a:pt x="172453" y="92532"/>
                  </a:lnTo>
                  <a:lnTo>
                    <a:pt x="147256" y="136207"/>
                  </a:lnTo>
                  <a:lnTo>
                    <a:pt x="169545" y="143471"/>
                  </a:lnTo>
                  <a:lnTo>
                    <a:pt x="189204" y="152374"/>
                  </a:lnTo>
                  <a:lnTo>
                    <a:pt x="220573" y="175120"/>
                  </a:lnTo>
                  <a:lnTo>
                    <a:pt x="249047" y="218986"/>
                  </a:lnTo>
                  <a:lnTo>
                    <a:pt x="262788" y="269798"/>
                  </a:lnTo>
                  <a:lnTo>
                    <a:pt x="266522" y="311759"/>
                  </a:lnTo>
                  <a:lnTo>
                    <a:pt x="266636" y="322313"/>
                  </a:lnTo>
                  <a:lnTo>
                    <a:pt x="300926" y="306844"/>
                  </a:lnTo>
                  <a:lnTo>
                    <a:pt x="328066" y="281609"/>
                  </a:lnTo>
                  <a:lnTo>
                    <a:pt x="345935" y="248907"/>
                  </a:lnTo>
                  <a:lnTo>
                    <a:pt x="352374" y="21101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35952" y="3780663"/>
              <a:ext cx="236220" cy="236854"/>
            </a:xfrm>
            <a:custGeom>
              <a:avLst/>
              <a:gdLst/>
              <a:ahLst/>
              <a:cxnLst/>
              <a:rect l="l" t="t" r="r" b="b"/>
              <a:pathLst>
                <a:path w="236220" h="236854">
                  <a:moveTo>
                    <a:pt x="118059" y="0"/>
                  </a:moveTo>
                  <a:lnTo>
                    <a:pt x="72105" y="9296"/>
                  </a:lnTo>
                  <a:lnTo>
                    <a:pt x="34578" y="34655"/>
                  </a:lnTo>
                  <a:lnTo>
                    <a:pt x="9277" y="72276"/>
                  </a:lnTo>
                  <a:lnTo>
                    <a:pt x="0" y="118363"/>
                  </a:lnTo>
                  <a:lnTo>
                    <a:pt x="9277" y="164470"/>
                  </a:lnTo>
                  <a:lnTo>
                    <a:pt x="34578" y="202136"/>
                  </a:lnTo>
                  <a:lnTo>
                    <a:pt x="72105" y="227538"/>
                  </a:lnTo>
                  <a:lnTo>
                    <a:pt x="118059" y="236855"/>
                  </a:lnTo>
                  <a:lnTo>
                    <a:pt x="164012" y="227538"/>
                  </a:lnTo>
                  <a:lnTo>
                    <a:pt x="201539" y="202136"/>
                  </a:lnTo>
                  <a:lnTo>
                    <a:pt x="226840" y="164470"/>
                  </a:lnTo>
                  <a:lnTo>
                    <a:pt x="236118" y="118363"/>
                  </a:lnTo>
                  <a:lnTo>
                    <a:pt x="226840" y="72276"/>
                  </a:lnTo>
                  <a:lnTo>
                    <a:pt x="201539" y="34655"/>
                  </a:lnTo>
                  <a:lnTo>
                    <a:pt x="164012" y="9296"/>
                  </a:lnTo>
                  <a:lnTo>
                    <a:pt x="11805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97814" y="3791204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702939" y="2536825"/>
            <a:ext cx="414655" cy="499745"/>
            <a:chOff x="3702939" y="2536825"/>
            <a:chExt cx="414655" cy="499745"/>
          </a:xfrm>
        </p:grpSpPr>
        <p:sp>
          <p:nvSpPr>
            <p:cNvPr id="56" name="object 56"/>
            <p:cNvSpPr/>
            <p:nvPr/>
          </p:nvSpPr>
          <p:spPr>
            <a:xfrm>
              <a:off x="3752202" y="2671152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365264" y="57073"/>
                  </a:moveTo>
                  <a:lnTo>
                    <a:pt x="265379" y="57073"/>
                  </a:lnTo>
                  <a:lnTo>
                    <a:pt x="265379" y="241261"/>
                  </a:lnTo>
                  <a:lnTo>
                    <a:pt x="265379" y="295884"/>
                  </a:lnTo>
                  <a:lnTo>
                    <a:pt x="260591" y="300672"/>
                  </a:lnTo>
                  <a:lnTo>
                    <a:pt x="205968" y="300672"/>
                  </a:lnTo>
                  <a:lnTo>
                    <a:pt x="201180" y="295884"/>
                  </a:lnTo>
                  <a:lnTo>
                    <a:pt x="201180" y="241261"/>
                  </a:lnTo>
                  <a:lnTo>
                    <a:pt x="205968" y="236474"/>
                  </a:lnTo>
                  <a:lnTo>
                    <a:pt x="260591" y="236474"/>
                  </a:lnTo>
                  <a:lnTo>
                    <a:pt x="265379" y="241261"/>
                  </a:lnTo>
                  <a:lnTo>
                    <a:pt x="265379" y="57073"/>
                  </a:lnTo>
                  <a:lnTo>
                    <a:pt x="243979" y="57073"/>
                  </a:lnTo>
                  <a:lnTo>
                    <a:pt x="243979" y="163969"/>
                  </a:lnTo>
                  <a:lnTo>
                    <a:pt x="143395" y="105156"/>
                  </a:lnTo>
                  <a:lnTo>
                    <a:pt x="143395" y="241261"/>
                  </a:lnTo>
                  <a:lnTo>
                    <a:pt x="143395" y="295884"/>
                  </a:lnTo>
                  <a:lnTo>
                    <a:pt x="138595" y="300672"/>
                  </a:lnTo>
                  <a:lnTo>
                    <a:pt x="83972" y="300672"/>
                  </a:lnTo>
                  <a:lnTo>
                    <a:pt x="79184" y="295884"/>
                  </a:lnTo>
                  <a:lnTo>
                    <a:pt x="79184" y="241261"/>
                  </a:lnTo>
                  <a:lnTo>
                    <a:pt x="83972" y="236474"/>
                  </a:lnTo>
                  <a:lnTo>
                    <a:pt x="138595" y="236474"/>
                  </a:lnTo>
                  <a:lnTo>
                    <a:pt x="143395" y="241261"/>
                  </a:lnTo>
                  <a:lnTo>
                    <a:pt x="143395" y="105156"/>
                  </a:lnTo>
                  <a:lnTo>
                    <a:pt x="134785" y="100114"/>
                  </a:lnTo>
                  <a:lnTo>
                    <a:pt x="130657" y="100114"/>
                  </a:lnTo>
                  <a:lnTo>
                    <a:pt x="124040" y="103911"/>
                  </a:lnTo>
                  <a:lnTo>
                    <a:pt x="121983" y="107454"/>
                  </a:lnTo>
                  <a:lnTo>
                    <a:pt x="121983" y="163969"/>
                  </a:lnTo>
                  <a:lnTo>
                    <a:pt x="12788" y="100114"/>
                  </a:lnTo>
                  <a:lnTo>
                    <a:pt x="8661" y="100114"/>
                  </a:lnTo>
                  <a:lnTo>
                    <a:pt x="2044" y="103911"/>
                  </a:lnTo>
                  <a:lnTo>
                    <a:pt x="0" y="107454"/>
                  </a:lnTo>
                  <a:lnTo>
                    <a:pt x="0" y="163969"/>
                  </a:lnTo>
                  <a:lnTo>
                    <a:pt x="0" y="236474"/>
                  </a:lnTo>
                  <a:lnTo>
                    <a:pt x="0" y="300672"/>
                  </a:lnTo>
                  <a:lnTo>
                    <a:pt x="0" y="360451"/>
                  </a:lnTo>
                  <a:lnTo>
                    <a:pt x="4787" y="365239"/>
                  </a:lnTo>
                  <a:lnTo>
                    <a:pt x="360464" y="365239"/>
                  </a:lnTo>
                  <a:lnTo>
                    <a:pt x="365264" y="360451"/>
                  </a:lnTo>
                  <a:lnTo>
                    <a:pt x="365264" y="57073"/>
                  </a:lnTo>
                  <a:close/>
                </a:path>
                <a:path w="365760" h="365760">
                  <a:moveTo>
                    <a:pt x="365264" y="4787"/>
                  </a:moveTo>
                  <a:lnTo>
                    <a:pt x="360464" y="0"/>
                  </a:lnTo>
                  <a:lnTo>
                    <a:pt x="254685" y="0"/>
                  </a:lnTo>
                  <a:lnTo>
                    <a:pt x="248767" y="0"/>
                  </a:lnTo>
                  <a:lnTo>
                    <a:pt x="243979" y="4787"/>
                  </a:lnTo>
                  <a:lnTo>
                    <a:pt x="243979" y="35661"/>
                  </a:lnTo>
                  <a:lnTo>
                    <a:pt x="365264" y="35661"/>
                  </a:lnTo>
                  <a:lnTo>
                    <a:pt x="365264" y="4787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2939" y="2536825"/>
              <a:ext cx="236093" cy="236982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3765296" y="2546680"/>
            <a:ext cx="1123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695446" y="3785996"/>
            <a:ext cx="451484" cy="492759"/>
            <a:chOff x="3695446" y="3785996"/>
            <a:chExt cx="451484" cy="492759"/>
          </a:xfrm>
        </p:grpSpPr>
        <p:sp>
          <p:nvSpPr>
            <p:cNvPr id="60" name="object 60"/>
            <p:cNvSpPr/>
            <p:nvPr/>
          </p:nvSpPr>
          <p:spPr>
            <a:xfrm>
              <a:off x="3708317" y="3851811"/>
              <a:ext cx="438784" cy="426720"/>
            </a:xfrm>
            <a:custGeom>
              <a:avLst/>
              <a:gdLst/>
              <a:ahLst/>
              <a:cxnLst/>
              <a:rect l="l" t="t" r="r" b="b"/>
              <a:pathLst>
                <a:path w="438785" h="426720">
                  <a:moveTo>
                    <a:pt x="390712" y="200414"/>
                  </a:moveTo>
                  <a:lnTo>
                    <a:pt x="361330" y="200414"/>
                  </a:lnTo>
                  <a:lnTo>
                    <a:pt x="392158" y="213579"/>
                  </a:lnTo>
                  <a:lnTo>
                    <a:pt x="392151" y="216151"/>
                  </a:lnTo>
                  <a:lnTo>
                    <a:pt x="390332" y="216905"/>
                  </a:lnTo>
                  <a:lnTo>
                    <a:pt x="298176" y="258114"/>
                  </a:lnTo>
                  <a:lnTo>
                    <a:pt x="251509" y="278291"/>
                  </a:lnTo>
                  <a:lnTo>
                    <a:pt x="204252" y="296738"/>
                  </a:lnTo>
                  <a:lnTo>
                    <a:pt x="156257" y="312369"/>
                  </a:lnTo>
                  <a:lnTo>
                    <a:pt x="106952" y="324178"/>
                  </a:lnTo>
                  <a:lnTo>
                    <a:pt x="106655" y="324543"/>
                  </a:lnTo>
                  <a:lnTo>
                    <a:pt x="106655" y="363720"/>
                  </a:lnTo>
                  <a:lnTo>
                    <a:pt x="139143" y="396208"/>
                  </a:lnTo>
                  <a:lnTo>
                    <a:pt x="299360" y="396208"/>
                  </a:lnTo>
                  <a:lnTo>
                    <a:pt x="311978" y="393646"/>
                  </a:lnTo>
                  <a:lnTo>
                    <a:pt x="322308" y="386669"/>
                  </a:lnTo>
                  <a:lnTo>
                    <a:pt x="329285" y="376339"/>
                  </a:lnTo>
                  <a:lnTo>
                    <a:pt x="331848" y="363720"/>
                  </a:lnTo>
                  <a:lnTo>
                    <a:pt x="331848" y="346689"/>
                  </a:lnTo>
                  <a:lnTo>
                    <a:pt x="277514" y="346689"/>
                  </a:lnTo>
                  <a:lnTo>
                    <a:pt x="272663" y="344041"/>
                  </a:lnTo>
                  <a:lnTo>
                    <a:pt x="270639" y="341902"/>
                  </a:lnTo>
                  <a:lnTo>
                    <a:pt x="268927" y="339025"/>
                  </a:lnTo>
                  <a:lnTo>
                    <a:pt x="274924" y="279864"/>
                  </a:lnTo>
                  <a:lnTo>
                    <a:pt x="274951" y="279573"/>
                  </a:lnTo>
                  <a:lnTo>
                    <a:pt x="275152" y="279270"/>
                  </a:lnTo>
                  <a:lnTo>
                    <a:pt x="313295" y="262787"/>
                  </a:lnTo>
                  <a:lnTo>
                    <a:pt x="331848" y="262787"/>
                  </a:lnTo>
                  <a:lnTo>
                    <a:pt x="331848" y="254994"/>
                  </a:lnTo>
                  <a:lnTo>
                    <a:pt x="332053" y="254682"/>
                  </a:lnTo>
                  <a:lnTo>
                    <a:pt x="394898" y="227529"/>
                  </a:lnTo>
                  <a:lnTo>
                    <a:pt x="400969" y="222361"/>
                  </a:lnTo>
                  <a:lnTo>
                    <a:pt x="402626" y="216905"/>
                  </a:lnTo>
                  <a:lnTo>
                    <a:pt x="403205" y="214843"/>
                  </a:lnTo>
                  <a:lnTo>
                    <a:pt x="401120" y="207517"/>
                  </a:lnTo>
                  <a:lnTo>
                    <a:pt x="394845" y="202179"/>
                  </a:lnTo>
                  <a:lnTo>
                    <a:pt x="390712" y="200414"/>
                  </a:lnTo>
                  <a:close/>
                </a:path>
                <a:path w="438785" h="426720">
                  <a:moveTo>
                    <a:pt x="331848" y="262787"/>
                  </a:moveTo>
                  <a:lnTo>
                    <a:pt x="313819" y="262787"/>
                  </a:lnTo>
                  <a:lnTo>
                    <a:pt x="314352" y="263289"/>
                  </a:lnTo>
                  <a:lnTo>
                    <a:pt x="314306" y="263989"/>
                  </a:lnTo>
                  <a:lnTo>
                    <a:pt x="288546" y="332998"/>
                  </a:lnTo>
                  <a:lnTo>
                    <a:pt x="285527" y="339746"/>
                  </a:lnTo>
                  <a:lnTo>
                    <a:pt x="281826" y="344784"/>
                  </a:lnTo>
                  <a:lnTo>
                    <a:pt x="277514" y="346689"/>
                  </a:lnTo>
                  <a:lnTo>
                    <a:pt x="331848" y="346689"/>
                  </a:lnTo>
                  <a:lnTo>
                    <a:pt x="331848" y="262787"/>
                  </a:lnTo>
                  <a:close/>
                </a:path>
                <a:path w="438785" h="426720">
                  <a:moveTo>
                    <a:pt x="95918" y="197933"/>
                  </a:moveTo>
                  <a:lnTo>
                    <a:pt x="95432" y="197933"/>
                  </a:lnTo>
                  <a:lnTo>
                    <a:pt x="73894" y="211285"/>
                  </a:lnTo>
                  <a:lnTo>
                    <a:pt x="38266" y="237291"/>
                  </a:lnTo>
                  <a:lnTo>
                    <a:pt x="3531" y="277140"/>
                  </a:lnTo>
                  <a:lnTo>
                    <a:pt x="0" y="289417"/>
                  </a:lnTo>
                  <a:lnTo>
                    <a:pt x="1571" y="300358"/>
                  </a:lnTo>
                  <a:lnTo>
                    <a:pt x="9732" y="310341"/>
                  </a:lnTo>
                  <a:lnTo>
                    <a:pt x="23995" y="316756"/>
                  </a:lnTo>
                  <a:lnTo>
                    <a:pt x="43723" y="319698"/>
                  </a:lnTo>
                  <a:lnTo>
                    <a:pt x="68277" y="319262"/>
                  </a:lnTo>
                  <a:lnTo>
                    <a:pt x="90644" y="316337"/>
                  </a:lnTo>
                  <a:lnTo>
                    <a:pt x="115799" y="311164"/>
                  </a:lnTo>
                  <a:lnTo>
                    <a:pt x="126658" y="308378"/>
                  </a:lnTo>
                  <a:lnTo>
                    <a:pt x="46555" y="308378"/>
                  </a:lnTo>
                  <a:lnTo>
                    <a:pt x="30038" y="306672"/>
                  </a:lnTo>
                  <a:lnTo>
                    <a:pt x="18416" y="302546"/>
                  </a:lnTo>
                  <a:lnTo>
                    <a:pt x="12273" y="295967"/>
                  </a:lnTo>
                  <a:lnTo>
                    <a:pt x="12218" y="295701"/>
                  </a:lnTo>
                  <a:lnTo>
                    <a:pt x="11686" y="289417"/>
                  </a:lnTo>
                  <a:lnTo>
                    <a:pt x="11692" y="288321"/>
                  </a:lnTo>
                  <a:lnTo>
                    <a:pt x="14879" y="279864"/>
                  </a:lnTo>
                  <a:lnTo>
                    <a:pt x="14988" y="279573"/>
                  </a:lnTo>
                  <a:lnTo>
                    <a:pt x="45126" y="246577"/>
                  </a:lnTo>
                  <a:lnTo>
                    <a:pt x="77015" y="223028"/>
                  </a:lnTo>
                  <a:lnTo>
                    <a:pt x="96404" y="210771"/>
                  </a:lnTo>
                  <a:lnTo>
                    <a:pt x="96564" y="210497"/>
                  </a:lnTo>
                  <a:lnTo>
                    <a:pt x="96564" y="198488"/>
                  </a:lnTo>
                  <a:lnTo>
                    <a:pt x="96396" y="198207"/>
                  </a:lnTo>
                  <a:lnTo>
                    <a:pt x="95918" y="197933"/>
                  </a:lnTo>
                  <a:close/>
                </a:path>
                <a:path w="438785" h="426720">
                  <a:moveTo>
                    <a:pt x="299360" y="112798"/>
                  </a:moveTo>
                  <a:lnTo>
                    <a:pt x="139143" y="112798"/>
                  </a:lnTo>
                  <a:lnTo>
                    <a:pt x="126522" y="115360"/>
                  </a:lnTo>
                  <a:lnTo>
                    <a:pt x="116192" y="122338"/>
                  </a:lnTo>
                  <a:lnTo>
                    <a:pt x="109216" y="132668"/>
                  </a:lnTo>
                  <a:lnTo>
                    <a:pt x="106655" y="145285"/>
                  </a:lnTo>
                  <a:lnTo>
                    <a:pt x="106655" y="301827"/>
                  </a:lnTo>
                  <a:lnTo>
                    <a:pt x="106358" y="302185"/>
                  </a:lnTo>
                  <a:lnTo>
                    <a:pt x="67417" y="307740"/>
                  </a:lnTo>
                  <a:lnTo>
                    <a:pt x="46555" y="308378"/>
                  </a:lnTo>
                  <a:lnTo>
                    <a:pt x="126658" y="308378"/>
                  </a:lnTo>
                  <a:lnTo>
                    <a:pt x="142494" y="304317"/>
                  </a:lnTo>
                  <a:lnTo>
                    <a:pt x="170208" y="296150"/>
                  </a:lnTo>
                  <a:lnTo>
                    <a:pt x="170946" y="295967"/>
                  </a:lnTo>
                  <a:lnTo>
                    <a:pt x="171646" y="295701"/>
                  </a:lnTo>
                  <a:lnTo>
                    <a:pt x="174352" y="288535"/>
                  </a:lnTo>
                  <a:lnTo>
                    <a:pt x="174433" y="288321"/>
                  </a:lnTo>
                  <a:lnTo>
                    <a:pt x="169020" y="275616"/>
                  </a:lnTo>
                  <a:lnTo>
                    <a:pt x="160360" y="261926"/>
                  </a:lnTo>
                  <a:lnTo>
                    <a:pt x="153404" y="251592"/>
                  </a:lnTo>
                  <a:lnTo>
                    <a:pt x="153457" y="250504"/>
                  </a:lnTo>
                  <a:lnTo>
                    <a:pt x="153686" y="250321"/>
                  </a:lnTo>
                  <a:lnTo>
                    <a:pt x="254987" y="250321"/>
                  </a:lnTo>
                  <a:lnTo>
                    <a:pt x="267655" y="243913"/>
                  </a:lnTo>
                  <a:lnTo>
                    <a:pt x="240017" y="243913"/>
                  </a:lnTo>
                  <a:lnTo>
                    <a:pt x="194362" y="211479"/>
                  </a:lnTo>
                  <a:lnTo>
                    <a:pt x="190269" y="207517"/>
                  </a:lnTo>
                  <a:lnTo>
                    <a:pt x="190095" y="204169"/>
                  </a:lnTo>
                  <a:lnTo>
                    <a:pt x="193280" y="202311"/>
                  </a:lnTo>
                  <a:lnTo>
                    <a:pt x="349902" y="202311"/>
                  </a:lnTo>
                  <a:lnTo>
                    <a:pt x="353202" y="200642"/>
                  </a:lnTo>
                  <a:lnTo>
                    <a:pt x="361330" y="200414"/>
                  </a:lnTo>
                  <a:lnTo>
                    <a:pt x="390712" y="200414"/>
                  </a:lnTo>
                  <a:lnTo>
                    <a:pt x="384905" y="197933"/>
                  </a:lnTo>
                  <a:lnTo>
                    <a:pt x="332565" y="197933"/>
                  </a:lnTo>
                  <a:lnTo>
                    <a:pt x="332000" y="197583"/>
                  </a:lnTo>
                  <a:lnTo>
                    <a:pt x="331848" y="197309"/>
                  </a:lnTo>
                  <a:lnTo>
                    <a:pt x="331848" y="145285"/>
                  </a:lnTo>
                  <a:lnTo>
                    <a:pt x="329286" y="132668"/>
                  </a:lnTo>
                  <a:lnTo>
                    <a:pt x="322310" y="122338"/>
                  </a:lnTo>
                  <a:lnTo>
                    <a:pt x="311981" y="115360"/>
                  </a:lnTo>
                  <a:lnTo>
                    <a:pt x="299360" y="112798"/>
                  </a:lnTo>
                  <a:close/>
                </a:path>
                <a:path w="438785" h="426720">
                  <a:moveTo>
                    <a:pt x="254987" y="250321"/>
                  </a:moveTo>
                  <a:lnTo>
                    <a:pt x="154795" y="250321"/>
                  </a:lnTo>
                  <a:lnTo>
                    <a:pt x="189849" y="268662"/>
                  </a:lnTo>
                  <a:lnTo>
                    <a:pt x="195751" y="271363"/>
                  </a:lnTo>
                  <a:lnTo>
                    <a:pt x="201601" y="273012"/>
                  </a:lnTo>
                  <a:lnTo>
                    <a:pt x="207510" y="273175"/>
                  </a:lnTo>
                  <a:lnTo>
                    <a:pt x="213388" y="271363"/>
                  </a:lnTo>
                  <a:lnTo>
                    <a:pt x="254987" y="250321"/>
                  </a:lnTo>
                  <a:close/>
                </a:path>
                <a:path w="438785" h="426720">
                  <a:moveTo>
                    <a:pt x="349902" y="202311"/>
                  </a:moveTo>
                  <a:lnTo>
                    <a:pt x="193280" y="202311"/>
                  </a:lnTo>
                  <a:lnTo>
                    <a:pt x="199301" y="202849"/>
                  </a:lnTo>
                  <a:lnTo>
                    <a:pt x="280707" y="222361"/>
                  </a:lnTo>
                  <a:lnTo>
                    <a:pt x="280974" y="222658"/>
                  </a:lnTo>
                  <a:lnTo>
                    <a:pt x="281057" y="223419"/>
                  </a:lnTo>
                  <a:lnTo>
                    <a:pt x="280867" y="223762"/>
                  </a:lnTo>
                  <a:lnTo>
                    <a:pt x="240320" y="243913"/>
                  </a:lnTo>
                  <a:lnTo>
                    <a:pt x="267655" y="243913"/>
                  </a:lnTo>
                  <a:lnTo>
                    <a:pt x="349902" y="202311"/>
                  </a:lnTo>
                  <a:close/>
                </a:path>
                <a:path w="438785" h="426720">
                  <a:moveTo>
                    <a:pt x="361170" y="189813"/>
                  </a:moveTo>
                  <a:lnTo>
                    <a:pt x="347411" y="190208"/>
                  </a:lnTo>
                  <a:lnTo>
                    <a:pt x="341223" y="193717"/>
                  </a:lnTo>
                  <a:lnTo>
                    <a:pt x="332852" y="197933"/>
                  </a:lnTo>
                  <a:lnTo>
                    <a:pt x="384905" y="197933"/>
                  </a:lnTo>
                  <a:lnTo>
                    <a:pt x="382143" y="196753"/>
                  </a:lnTo>
                  <a:lnTo>
                    <a:pt x="369465" y="191624"/>
                  </a:lnTo>
                  <a:lnTo>
                    <a:pt x="365429" y="190406"/>
                  </a:lnTo>
                  <a:lnTo>
                    <a:pt x="365585" y="190406"/>
                  </a:lnTo>
                  <a:lnTo>
                    <a:pt x="361170" y="189813"/>
                  </a:lnTo>
                  <a:close/>
                </a:path>
                <a:path w="438785" h="426720">
                  <a:moveTo>
                    <a:pt x="427488" y="111671"/>
                  </a:moveTo>
                  <a:lnTo>
                    <a:pt x="390575" y="111671"/>
                  </a:lnTo>
                  <a:lnTo>
                    <a:pt x="415000" y="115213"/>
                  </a:lnTo>
                  <a:lnTo>
                    <a:pt x="426271" y="124259"/>
                  </a:lnTo>
                  <a:lnTo>
                    <a:pt x="409525" y="158497"/>
                  </a:lnTo>
                  <a:lnTo>
                    <a:pt x="379252" y="184554"/>
                  </a:lnTo>
                  <a:lnTo>
                    <a:pt x="379206" y="185505"/>
                  </a:lnTo>
                  <a:lnTo>
                    <a:pt x="379396" y="185764"/>
                  </a:lnTo>
                  <a:lnTo>
                    <a:pt x="390385" y="190406"/>
                  </a:lnTo>
                  <a:lnTo>
                    <a:pt x="390657" y="190406"/>
                  </a:lnTo>
                  <a:lnTo>
                    <a:pt x="428789" y="153413"/>
                  </a:lnTo>
                  <a:lnTo>
                    <a:pt x="438571" y="129832"/>
                  </a:lnTo>
                  <a:lnTo>
                    <a:pt x="436929" y="119677"/>
                  </a:lnTo>
                  <a:lnTo>
                    <a:pt x="427488" y="111671"/>
                  </a:lnTo>
                  <a:close/>
                </a:path>
                <a:path w="438785" h="426720">
                  <a:moveTo>
                    <a:pt x="389326" y="100146"/>
                  </a:moveTo>
                  <a:lnTo>
                    <a:pt x="355065" y="102372"/>
                  </a:lnTo>
                  <a:lnTo>
                    <a:pt x="355381" y="102372"/>
                  </a:lnTo>
                  <a:lnTo>
                    <a:pt x="325752" y="107356"/>
                  </a:lnTo>
                  <a:lnTo>
                    <a:pt x="325478" y="107638"/>
                  </a:lnTo>
                  <a:lnTo>
                    <a:pt x="325364" y="108391"/>
                  </a:lnTo>
                  <a:lnTo>
                    <a:pt x="325531" y="108741"/>
                  </a:lnTo>
                  <a:lnTo>
                    <a:pt x="329450" y="110941"/>
                  </a:lnTo>
                  <a:lnTo>
                    <a:pt x="332624" y="113612"/>
                  </a:lnTo>
                  <a:lnTo>
                    <a:pt x="335476" y="117105"/>
                  </a:lnTo>
                  <a:lnTo>
                    <a:pt x="336071" y="117105"/>
                  </a:lnTo>
                  <a:lnTo>
                    <a:pt x="351378" y="114542"/>
                  </a:lnTo>
                  <a:lnTo>
                    <a:pt x="365427" y="112798"/>
                  </a:lnTo>
                  <a:lnTo>
                    <a:pt x="365289" y="112798"/>
                  </a:lnTo>
                  <a:lnTo>
                    <a:pt x="378723" y="111812"/>
                  </a:lnTo>
                  <a:lnTo>
                    <a:pt x="390575" y="111671"/>
                  </a:lnTo>
                  <a:lnTo>
                    <a:pt x="427488" y="111671"/>
                  </a:lnTo>
                  <a:lnTo>
                    <a:pt x="419172" y="104620"/>
                  </a:lnTo>
                  <a:lnTo>
                    <a:pt x="389326" y="100146"/>
                  </a:lnTo>
                  <a:close/>
                </a:path>
                <a:path w="438785" h="426720">
                  <a:moveTo>
                    <a:pt x="193942" y="42708"/>
                  </a:moveTo>
                  <a:lnTo>
                    <a:pt x="181760" y="42708"/>
                  </a:lnTo>
                  <a:lnTo>
                    <a:pt x="182064" y="43050"/>
                  </a:lnTo>
                  <a:lnTo>
                    <a:pt x="182064" y="102372"/>
                  </a:lnTo>
                  <a:lnTo>
                    <a:pt x="182467" y="102767"/>
                  </a:lnTo>
                  <a:lnTo>
                    <a:pt x="193236" y="102767"/>
                  </a:lnTo>
                  <a:lnTo>
                    <a:pt x="193624" y="102372"/>
                  </a:lnTo>
                  <a:lnTo>
                    <a:pt x="193631" y="43050"/>
                  </a:lnTo>
                  <a:lnTo>
                    <a:pt x="193942" y="42708"/>
                  </a:lnTo>
                  <a:close/>
                </a:path>
                <a:path w="438785" h="426720">
                  <a:moveTo>
                    <a:pt x="256872" y="42708"/>
                  </a:moveTo>
                  <a:lnTo>
                    <a:pt x="244559" y="42708"/>
                  </a:lnTo>
                  <a:lnTo>
                    <a:pt x="244863" y="43050"/>
                  </a:lnTo>
                  <a:lnTo>
                    <a:pt x="244863" y="102372"/>
                  </a:lnTo>
                  <a:lnTo>
                    <a:pt x="245267" y="102767"/>
                  </a:lnTo>
                  <a:lnTo>
                    <a:pt x="256035" y="102767"/>
                  </a:lnTo>
                  <a:lnTo>
                    <a:pt x="256438" y="102372"/>
                  </a:lnTo>
                  <a:lnTo>
                    <a:pt x="256530" y="43050"/>
                  </a:lnTo>
                  <a:lnTo>
                    <a:pt x="256872" y="42708"/>
                  </a:lnTo>
                  <a:close/>
                </a:path>
                <a:path w="438785" h="426720">
                  <a:moveTo>
                    <a:pt x="266560" y="0"/>
                  </a:moveTo>
                  <a:lnTo>
                    <a:pt x="171942" y="0"/>
                  </a:lnTo>
                  <a:lnTo>
                    <a:pt x="166570" y="5372"/>
                  </a:lnTo>
                  <a:lnTo>
                    <a:pt x="166570" y="37244"/>
                  </a:lnTo>
                  <a:lnTo>
                    <a:pt x="172034" y="42708"/>
                  </a:lnTo>
                  <a:lnTo>
                    <a:pt x="264825" y="42708"/>
                  </a:lnTo>
                  <a:lnTo>
                    <a:pt x="270593" y="36939"/>
                  </a:lnTo>
                  <a:lnTo>
                    <a:pt x="271933" y="33949"/>
                  </a:lnTo>
                  <a:lnTo>
                    <a:pt x="271933" y="5372"/>
                  </a:lnTo>
                  <a:lnTo>
                    <a:pt x="266560" y="0"/>
                  </a:lnTo>
                  <a:close/>
                </a:path>
                <a:path w="438785" h="426720">
                  <a:moveTo>
                    <a:pt x="289923" y="404752"/>
                  </a:moveTo>
                  <a:lnTo>
                    <a:pt x="265868" y="404752"/>
                  </a:lnTo>
                  <a:lnTo>
                    <a:pt x="265464" y="405152"/>
                  </a:lnTo>
                  <a:lnTo>
                    <a:pt x="265464" y="425768"/>
                  </a:lnTo>
                  <a:lnTo>
                    <a:pt x="266256" y="426560"/>
                  </a:lnTo>
                  <a:lnTo>
                    <a:pt x="289535" y="426560"/>
                  </a:lnTo>
                  <a:lnTo>
                    <a:pt x="290326" y="425768"/>
                  </a:lnTo>
                  <a:lnTo>
                    <a:pt x="290327" y="405152"/>
                  </a:lnTo>
                  <a:lnTo>
                    <a:pt x="289923" y="404752"/>
                  </a:lnTo>
                  <a:close/>
                </a:path>
                <a:path w="438785" h="426720">
                  <a:moveTo>
                    <a:pt x="172635" y="404752"/>
                  </a:moveTo>
                  <a:lnTo>
                    <a:pt x="148572" y="404752"/>
                  </a:lnTo>
                  <a:lnTo>
                    <a:pt x="148176" y="405152"/>
                  </a:lnTo>
                  <a:lnTo>
                    <a:pt x="148176" y="425768"/>
                  </a:lnTo>
                  <a:lnTo>
                    <a:pt x="148968" y="426560"/>
                  </a:lnTo>
                  <a:lnTo>
                    <a:pt x="172247" y="426560"/>
                  </a:lnTo>
                  <a:lnTo>
                    <a:pt x="173038" y="425768"/>
                  </a:lnTo>
                  <a:lnTo>
                    <a:pt x="173039" y="405152"/>
                  </a:lnTo>
                  <a:lnTo>
                    <a:pt x="172635" y="404752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95446" y="3785996"/>
              <a:ext cx="236092" cy="236854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3757676" y="3796106"/>
            <a:ext cx="1123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06158" y="4532629"/>
            <a:ext cx="461645" cy="481330"/>
            <a:chOff x="506158" y="4532629"/>
            <a:chExt cx="461645" cy="481330"/>
          </a:xfrm>
        </p:grpSpPr>
        <p:sp>
          <p:nvSpPr>
            <p:cNvPr id="64" name="object 64"/>
            <p:cNvSpPr/>
            <p:nvPr/>
          </p:nvSpPr>
          <p:spPr>
            <a:xfrm>
              <a:off x="571779" y="4618138"/>
              <a:ext cx="396240" cy="396240"/>
            </a:xfrm>
            <a:custGeom>
              <a:avLst/>
              <a:gdLst/>
              <a:ahLst/>
              <a:cxnLst/>
              <a:rect l="l" t="t" r="r" b="b"/>
              <a:pathLst>
                <a:path w="396240" h="396239">
                  <a:moveTo>
                    <a:pt x="248132" y="5194"/>
                  </a:moveTo>
                  <a:lnTo>
                    <a:pt x="242938" y="0"/>
                  </a:lnTo>
                  <a:lnTo>
                    <a:pt x="152831" y="0"/>
                  </a:lnTo>
                  <a:lnTo>
                    <a:pt x="147637" y="5194"/>
                  </a:lnTo>
                  <a:lnTo>
                    <a:pt x="147637" y="30911"/>
                  </a:lnTo>
                  <a:lnTo>
                    <a:pt x="248132" y="30911"/>
                  </a:lnTo>
                  <a:lnTo>
                    <a:pt x="248132" y="11595"/>
                  </a:lnTo>
                  <a:lnTo>
                    <a:pt x="248132" y="5194"/>
                  </a:lnTo>
                  <a:close/>
                </a:path>
                <a:path w="396240" h="396239">
                  <a:moveTo>
                    <a:pt x="395770" y="377748"/>
                  </a:moveTo>
                  <a:lnTo>
                    <a:pt x="390575" y="372554"/>
                  </a:lnTo>
                  <a:lnTo>
                    <a:pt x="379539" y="372554"/>
                  </a:lnTo>
                  <a:lnTo>
                    <a:pt x="379539" y="256082"/>
                  </a:lnTo>
                  <a:lnTo>
                    <a:pt x="377063" y="252069"/>
                  </a:lnTo>
                  <a:lnTo>
                    <a:pt x="344754" y="235927"/>
                  </a:lnTo>
                  <a:lnTo>
                    <a:pt x="344754" y="372554"/>
                  </a:lnTo>
                  <a:lnTo>
                    <a:pt x="321564" y="372554"/>
                  </a:lnTo>
                  <a:lnTo>
                    <a:pt x="321564" y="194767"/>
                  </a:lnTo>
                  <a:lnTo>
                    <a:pt x="319620" y="191147"/>
                  </a:lnTo>
                  <a:lnTo>
                    <a:pt x="286778" y="169252"/>
                  </a:lnTo>
                  <a:lnTo>
                    <a:pt x="286778" y="230886"/>
                  </a:lnTo>
                  <a:lnTo>
                    <a:pt x="286778" y="266877"/>
                  </a:lnTo>
                  <a:lnTo>
                    <a:pt x="286778" y="300443"/>
                  </a:lnTo>
                  <a:lnTo>
                    <a:pt x="286778" y="336448"/>
                  </a:lnTo>
                  <a:lnTo>
                    <a:pt x="281584" y="341630"/>
                  </a:lnTo>
                  <a:lnTo>
                    <a:pt x="268782" y="341630"/>
                  </a:lnTo>
                  <a:lnTo>
                    <a:pt x="263588" y="336448"/>
                  </a:lnTo>
                  <a:lnTo>
                    <a:pt x="263588" y="300443"/>
                  </a:lnTo>
                  <a:lnTo>
                    <a:pt x="268782" y="295262"/>
                  </a:lnTo>
                  <a:lnTo>
                    <a:pt x="281584" y="295262"/>
                  </a:lnTo>
                  <a:lnTo>
                    <a:pt x="286778" y="300443"/>
                  </a:lnTo>
                  <a:lnTo>
                    <a:pt x="286778" y="266877"/>
                  </a:lnTo>
                  <a:lnTo>
                    <a:pt x="281584" y="272072"/>
                  </a:lnTo>
                  <a:lnTo>
                    <a:pt x="268782" y="272072"/>
                  </a:lnTo>
                  <a:lnTo>
                    <a:pt x="263588" y="266877"/>
                  </a:lnTo>
                  <a:lnTo>
                    <a:pt x="263588" y="230886"/>
                  </a:lnTo>
                  <a:lnTo>
                    <a:pt x="268782" y="225691"/>
                  </a:lnTo>
                  <a:lnTo>
                    <a:pt x="281584" y="225691"/>
                  </a:lnTo>
                  <a:lnTo>
                    <a:pt x="286778" y="230886"/>
                  </a:lnTo>
                  <a:lnTo>
                    <a:pt x="286778" y="169252"/>
                  </a:lnTo>
                  <a:lnTo>
                    <a:pt x="243268" y="140246"/>
                  </a:lnTo>
                  <a:lnTo>
                    <a:pt x="238696" y="140030"/>
                  </a:lnTo>
                  <a:lnTo>
                    <a:pt x="231152" y="144056"/>
                  </a:lnTo>
                  <a:lnTo>
                    <a:pt x="228803" y="147993"/>
                  </a:lnTo>
                  <a:lnTo>
                    <a:pt x="228803" y="372554"/>
                  </a:lnTo>
                  <a:lnTo>
                    <a:pt x="205613" y="372554"/>
                  </a:lnTo>
                  <a:lnTo>
                    <a:pt x="205613" y="152260"/>
                  </a:lnTo>
                  <a:lnTo>
                    <a:pt x="206895" y="142900"/>
                  </a:lnTo>
                  <a:lnTo>
                    <a:pt x="234696" y="117487"/>
                  </a:lnTo>
                  <a:lnTo>
                    <a:pt x="247294" y="117487"/>
                  </a:lnTo>
                  <a:lnTo>
                    <a:pt x="253961" y="119507"/>
                  </a:lnTo>
                  <a:lnTo>
                    <a:pt x="271322" y="131076"/>
                  </a:lnTo>
                  <a:lnTo>
                    <a:pt x="271322" y="117487"/>
                  </a:lnTo>
                  <a:lnTo>
                    <a:pt x="271322" y="59296"/>
                  </a:lnTo>
                  <a:lnTo>
                    <a:pt x="266128" y="54102"/>
                  </a:lnTo>
                  <a:lnTo>
                    <a:pt x="129641" y="54102"/>
                  </a:lnTo>
                  <a:lnTo>
                    <a:pt x="124447" y="59296"/>
                  </a:lnTo>
                  <a:lnTo>
                    <a:pt x="124447" y="78841"/>
                  </a:lnTo>
                  <a:lnTo>
                    <a:pt x="143776" y="78841"/>
                  </a:lnTo>
                  <a:lnTo>
                    <a:pt x="157302" y="81572"/>
                  </a:lnTo>
                  <a:lnTo>
                    <a:pt x="168363" y="89039"/>
                  </a:lnTo>
                  <a:lnTo>
                    <a:pt x="175818" y="100088"/>
                  </a:lnTo>
                  <a:lnTo>
                    <a:pt x="178562" y="113614"/>
                  </a:lnTo>
                  <a:lnTo>
                    <a:pt x="178562" y="372554"/>
                  </a:lnTo>
                  <a:lnTo>
                    <a:pt x="155371" y="372554"/>
                  </a:lnTo>
                  <a:lnTo>
                    <a:pt x="155371" y="248881"/>
                  </a:lnTo>
                  <a:lnTo>
                    <a:pt x="155371" y="202501"/>
                  </a:lnTo>
                  <a:lnTo>
                    <a:pt x="155371" y="179324"/>
                  </a:lnTo>
                  <a:lnTo>
                    <a:pt x="155371" y="132943"/>
                  </a:lnTo>
                  <a:lnTo>
                    <a:pt x="155371" y="107213"/>
                  </a:lnTo>
                  <a:lnTo>
                    <a:pt x="150177" y="102019"/>
                  </a:lnTo>
                  <a:lnTo>
                    <a:pt x="120586" y="102019"/>
                  </a:lnTo>
                  <a:lnTo>
                    <a:pt x="120586" y="138137"/>
                  </a:lnTo>
                  <a:lnTo>
                    <a:pt x="120586" y="174129"/>
                  </a:lnTo>
                  <a:lnTo>
                    <a:pt x="120586" y="207695"/>
                  </a:lnTo>
                  <a:lnTo>
                    <a:pt x="120586" y="243687"/>
                  </a:lnTo>
                  <a:lnTo>
                    <a:pt x="115392" y="248881"/>
                  </a:lnTo>
                  <a:lnTo>
                    <a:pt x="102590" y="248881"/>
                  </a:lnTo>
                  <a:lnTo>
                    <a:pt x="97396" y="243687"/>
                  </a:lnTo>
                  <a:lnTo>
                    <a:pt x="97396" y="207695"/>
                  </a:lnTo>
                  <a:lnTo>
                    <a:pt x="102590" y="202501"/>
                  </a:lnTo>
                  <a:lnTo>
                    <a:pt x="115392" y="202501"/>
                  </a:lnTo>
                  <a:lnTo>
                    <a:pt x="120586" y="207695"/>
                  </a:lnTo>
                  <a:lnTo>
                    <a:pt x="120586" y="174129"/>
                  </a:lnTo>
                  <a:lnTo>
                    <a:pt x="115392" y="179324"/>
                  </a:lnTo>
                  <a:lnTo>
                    <a:pt x="102590" y="179324"/>
                  </a:lnTo>
                  <a:lnTo>
                    <a:pt x="97396" y="174129"/>
                  </a:lnTo>
                  <a:lnTo>
                    <a:pt x="97396" y="138137"/>
                  </a:lnTo>
                  <a:lnTo>
                    <a:pt x="102590" y="132943"/>
                  </a:lnTo>
                  <a:lnTo>
                    <a:pt x="115392" y="132943"/>
                  </a:lnTo>
                  <a:lnTo>
                    <a:pt x="120586" y="138137"/>
                  </a:lnTo>
                  <a:lnTo>
                    <a:pt x="120586" y="102019"/>
                  </a:lnTo>
                  <a:lnTo>
                    <a:pt x="67805" y="102019"/>
                  </a:lnTo>
                  <a:lnTo>
                    <a:pt x="62611" y="107213"/>
                  </a:lnTo>
                  <a:lnTo>
                    <a:pt x="62611" y="268211"/>
                  </a:lnTo>
                  <a:lnTo>
                    <a:pt x="89662" y="268211"/>
                  </a:lnTo>
                  <a:lnTo>
                    <a:pt x="103187" y="270941"/>
                  </a:lnTo>
                  <a:lnTo>
                    <a:pt x="114249" y="278409"/>
                  </a:lnTo>
                  <a:lnTo>
                    <a:pt x="121716" y="289458"/>
                  </a:lnTo>
                  <a:lnTo>
                    <a:pt x="124447" y="302983"/>
                  </a:lnTo>
                  <a:lnTo>
                    <a:pt x="124447" y="372554"/>
                  </a:lnTo>
                  <a:lnTo>
                    <a:pt x="101257" y="372554"/>
                  </a:lnTo>
                  <a:lnTo>
                    <a:pt x="101257" y="333908"/>
                  </a:lnTo>
                  <a:lnTo>
                    <a:pt x="101257" y="296583"/>
                  </a:lnTo>
                  <a:lnTo>
                    <a:pt x="96062" y="291388"/>
                  </a:lnTo>
                  <a:lnTo>
                    <a:pt x="70332" y="291388"/>
                  </a:lnTo>
                  <a:lnTo>
                    <a:pt x="70332" y="339102"/>
                  </a:lnTo>
                  <a:lnTo>
                    <a:pt x="70332" y="372554"/>
                  </a:lnTo>
                  <a:lnTo>
                    <a:pt x="47142" y="372554"/>
                  </a:lnTo>
                  <a:lnTo>
                    <a:pt x="47142" y="339102"/>
                  </a:lnTo>
                  <a:lnTo>
                    <a:pt x="52336" y="333908"/>
                  </a:lnTo>
                  <a:lnTo>
                    <a:pt x="65151" y="333908"/>
                  </a:lnTo>
                  <a:lnTo>
                    <a:pt x="70332" y="339102"/>
                  </a:lnTo>
                  <a:lnTo>
                    <a:pt x="70332" y="291388"/>
                  </a:lnTo>
                  <a:lnTo>
                    <a:pt x="21424" y="291388"/>
                  </a:lnTo>
                  <a:lnTo>
                    <a:pt x="16230" y="296583"/>
                  </a:lnTo>
                  <a:lnTo>
                    <a:pt x="16230" y="372554"/>
                  </a:lnTo>
                  <a:lnTo>
                    <a:pt x="5181" y="372554"/>
                  </a:lnTo>
                  <a:lnTo>
                    <a:pt x="0" y="377748"/>
                  </a:lnTo>
                  <a:lnTo>
                    <a:pt x="0" y="390550"/>
                  </a:lnTo>
                  <a:lnTo>
                    <a:pt x="5181" y="395744"/>
                  </a:lnTo>
                  <a:lnTo>
                    <a:pt x="390575" y="395744"/>
                  </a:lnTo>
                  <a:lnTo>
                    <a:pt x="395770" y="390550"/>
                  </a:lnTo>
                  <a:lnTo>
                    <a:pt x="395770" y="377748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6158" y="4532629"/>
              <a:ext cx="236105" cy="236981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567944" y="4543425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3679190" y="4501134"/>
            <a:ext cx="462280" cy="523875"/>
            <a:chOff x="3679190" y="4501134"/>
            <a:chExt cx="462280" cy="523875"/>
          </a:xfrm>
        </p:grpSpPr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00613" y="4634451"/>
              <a:ext cx="140686" cy="38646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61473" y="4746527"/>
              <a:ext cx="115950" cy="16231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745523" y="4630586"/>
              <a:ext cx="232410" cy="394335"/>
            </a:xfrm>
            <a:custGeom>
              <a:avLst/>
              <a:gdLst/>
              <a:ahLst/>
              <a:cxnLst/>
              <a:rect l="l" t="t" r="r" b="b"/>
              <a:pathLst>
                <a:path w="232410" h="394335">
                  <a:moveTo>
                    <a:pt x="226708" y="0"/>
                  </a:moveTo>
                  <a:lnTo>
                    <a:pt x="220305" y="0"/>
                  </a:lnTo>
                  <a:lnTo>
                    <a:pt x="167522" y="0"/>
                  </a:lnTo>
                  <a:lnTo>
                    <a:pt x="162330" y="5191"/>
                  </a:lnTo>
                  <a:lnTo>
                    <a:pt x="162330" y="26685"/>
                  </a:lnTo>
                  <a:lnTo>
                    <a:pt x="146207" y="30786"/>
                  </a:lnTo>
                  <a:lnTo>
                    <a:pt x="130562" y="36408"/>
                  </a:lnTo>
                  <a:lnTo>
                    <a:pt x="115519" y="43498"/>
                  </a:lnTo>
                  <a:lnTo>
                    <a:pt x="101205" y="52005"/>
                  </a:lnTo>
                  <a:lnTo>
                    <a:pt x="86002" y="36804"/>
                  </a:lnTo>
                  <a:lnTo>
                    <a:pt x="78659" y="36804"/>
                  </a:lnTo>
                  <a:lnTo>
                    <a:pt x="36807" y="78652"/>
                  </a:lnTo>
                  <a:lnTo>
                    <a:pt x="36807" y="85995"/>
                  </a:lnTo>
                  <a:lnTo>
                    <a:pt x="52010" y="101196"/>
                  </a:lnTo>
                  <a:lnTo>
                    <a:pt x="43503" y="115510"/>
                  </a:lnTo>
                  <a:lnTo>
                    <a:pt x="36412" y="130551"/>
                  </a:lnTo>
                  <a:lnTo>
                    <a:pt x="30789" y="146194"/>
                  </a:lnTo>
                  <a:lnTo>
                    <a:pt x="26687" y="162316"/>
                  </a:lnTo>
                  <a:lnTo>
                    <a:pt x="5191" y="162316"/>
                  </a:lnTo>
                  <a:lnTo>
                    <a:pt x="0" y="167507"/>
                  </a:lnTo>
                  <a:lnTo>
                    <a:pt x="0" y="226689"/>
                  </a:lnTo>
                  <a:lnTo>
                    <a:pt x="5191" y="231880"/>
                  </a:lnTo>
                  <a:lnTo>
                    <a:pt x="26687" y="231880"/>
                  </a:lnTo>
                  <a:lnTo>
                    <a:pt x="30789" y="248002"/>
                  </a:lnTo>
                  <a:lnTo>
                    <a:pt x="36412" y="263645"/>
                  </a:lnTo>
                  <a:lnTo>
                    <a:pt x="43503" y="278686"/>
                  </a:lnTo>
                  <a:lnTo>
                    <a:pt x="52010" y="293000"/>
                  </a:lnTo>
                  <a:lnTo>
                    <a:pt x="39161" y="305850"/>
                  </a:lnTo>
                  <a:lnTo>
                    <a:pt x="37939" y="308800"/>
                  </a:lnTo>
                  <a:lnTo>
                    <a:pt x="37939" y="314951"/>
                  </a:lnTo>
                  <a:lnTo>
                    <a:pt x="39161" y="317895"/>
                  </a:lnTo>
                  <a:lnTo>
                    <a:pt x="78659" y="357393"/>
                  </a:lnTo>
                  <a:lnTo>
                    <a:pt x="86003" y="357393"/>
                  </a:lnTo>
                  <a:lnTo>
                    <a:pt x="101205" y="342191"/>
                  </a:lnTo>
                  <a:lnTo>
                    <a:pt x="115520" y="350698"/>
                  </a:lnTo>
                  <a:lnTo>
                    <a:pt x="130562" y="357788"/>
                  </a:lnTo>
                  <a:lnTo>
                    <a:pt x="146207" y="363410"/>
                  </a:lnTo>
                  <a:lnTo>
                    <a:pt x="162330" y="367512"/>
                  </a:lnTo>
                  <a:lnTo>
                    <a:pt x="162330" y="389006"/>
                  </a:lnTo>
                  <a:lnTo>
                    <a:pt x="167522" y="394197"/>
                  </a:lnTo>
                  <a:lnTo>
                    <a:pt x="226708" y="394197"/>
                  </a:lnTo>
                  <a:lnTo>
                    <a:pt x="231900" y="389006"/>
                  </a:lnTo>
                  <a:lnTo>
                    <a:pt x="231900" y="295473"/>
                  </a:lnTo>
                  <a:lnTo>
                    <a:pt x="223587" y="298037"/>
                  </a:lnTo>
                  <a:lnTo>
                    <a:pt x="214998" y="299908"/>
                  </a:lnTo>
                  <a:lnTo>
                    <a:pt x="206164" y="301055"/>
                  </a:lnTo>
                  <a:lnTo>
                    <a:pt x="197115" y="301444"/>
                  </a:lnTo>
                  <a:lnTo>
                    <a:pt x="156533" y="293232"/>
                  </a:lnTo>
                  <a:lnTo>
                    <a:pt x="123359" y="270848"/>
                  </a:lnTo>
                  <a:lnTo>
                    <a:pt x="100973" y="237676"/>
                  </a:lnTo>
                  <a:lnTo>
                    <a:pt x="92760" y="197098"/>
                  </a:lnTo>
                  <a:lnTo>
                    <a:pt x="100973" y="156520"/>
                  </a:lnTo>
                  <a:lnTo>
                    <a:pt x="123358" y="123348"/>
                  </a:lnTo>
                  <a:lnTo>
                    <a:pt x="156533" y="100965"/>
                  </a:lnTo>
                  <a:lnTo>
                    <a:pt x="197115" y="92752"/>
                  </a:lnTo>
                  <a:lnTo>
                    <a:pt x="206164" y="93141"/>
                  </a:lnTo>
                  <a:lnTo>
                    <a:pt x="214998" y="94288"/>
                  </a:lnTo>
                  <a:lnTo>
                    <a:pt x="223587" y="96159"/>
                  </a:lnTo>
                  <a:lnTo>
                    <a:pt x="231900" y="98723"/>
                  </a:lnTo>
                  <a:lnTo>
                    <a:pt x="231900" y="5191"/>
                  </a:lnTo>
                  <a:lnTo>
                    <a:pt x="22670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79190" y="4501134"/>
              <a:ext cx="236093" cy="236855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3741165" y="4511802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17601" y="5276596"/>
            <a:ext cx="438784" cy="502284"/>
            <a:chOff x="517601" y="5276596"/>
            <a:chExt cx="438784" cy="502284"/>
          </a:xfrm>
        </p:grpSpPr>
        <p:sp>
          <p:nvSpPr>
            <p:cNvPr id="74" name="object 74"/>
            <p:cNvSpPr/>
            <p:nvPr/>
          </p:nvSpPr>
          <p:spPr>
            <a:xfrm>
              <a:off x="559068" y="5393373"/>
              <a:ext cx="397510" cy="385445"/>
            </a:xfrm>
            <a:custGeom>
              <a:avLst/>
              <a:gdLst/>
              <a:ahLst/>
              <a:cxnLst/>
              <a:rect l="l" t="t" r="r" b="b"/>
              <a:pathLst>
                <a:path w="397509" h="385445">
                  <a:moveTo>
                    <a:pt x="41109" y="268762"/>
                  </a:moveTo>
                  <a:lnTo>
                    <a:pt x="0" y="279770"/>
                  </a:lnTo>
                  <a:lnTo>
                    <a:pt x="28304" y="385354"/>
                  </a:lnTo>
                  <a:lnTo>
                    <a:pt x="69376" y="374345"/>
                  </a:lnTo>
                  <a:lnTo>
                    <a:pt x="41109" y="268762"/>
                  </a:lnTo>
                  <a:close/>
                </a:path>
                <a:path w="397509" h="385445">
                  <a:moveTo>
                    <a:pt x="295524" y="343696"/>
                  </a:moveTo>
                  <a:lnTo>
                    <a:pt x="111248" y="343696"/>
                  </a:lnTo>
                  <a:lnTo>
                    <a:pt x="128058" y="344913"/>
                  </a:lnTo>
                  <a:lnTo>
                    <a:pt x="156323" y="350832"/>
                  </a:lnTo>
                  <a:lnTo>
                    <a:pt x="199730" y="363493"/>
                  </a:lnTo>
                  <a:lnTo>
                    <a:pt x="222631" y="368271"/>
                  </a:lnTo>
                  <a:lnTo>
                    <a:pt x="242576" y="368739"/>
                  </a:lnTo>
                  <a:lnTo>
                    <a:pt x="259505" y="364903"/>
                  </a:lnTo>
                  <a:lnTo>
                    <a:pt x="273359" y="356769"/>
                  </a:lnTo>
                  <a:lnTo>
                    <a:pt x="273719" y="356465"/>
                  </a:lnTo>
                  <a:lnTo>
                    <a:pt x="273942" y="356318"/>
                  </a:lnTo>
                  <a:lnTo>
                    <a:pt x="291444" y="346230"/>
                  </a:lnTo>
                  <a:lnTo>
                    <a:pt x="295524" y="343696"/>
                  </a:lnTo>
                  <a:close/>
                </a:path>
                <a:path w="397509" h="385445">
                  <a:moveTo>
                    <a:pt x="118965" y="243593"/>
                  </a:moveTo>
                  <a:lnTo>
                    <a:pt x="91343" y="252035"/>
                  </a:lnTo>
                  <a:lnTo>
                    <a:pt x="65118" y="269529"/>
                  </a:lnTo>
                  <a:lnTo>
                    <a:pt x="62422" y="271654"/>
                  </a:lnTo>
                  <a:lnTo>
                    <a:pt x="59534" y="273522"/>
                  </a:lnTo>
                  <a:lnTo>
                    <a:pt x="56491" y="275113"/>
                  </a:lnTo>
                  <a:lnTo>
                    <a:pt x="78185" y="355992"/>
                  </a:lnTo>
                  <a:lnTo>
                    <a:pt x="78272" y="356318"/>
                  </a:lnTo>
                  <a:lnTo>
                    <a:pt x="101656" y="345339"/>
                  </a:lnTo>
                  <a:lnTo>
                    <a:pt x="100973" y="345339"/>
                  </a:lnTo>
                  <a:lnTo>
                    <a:pt x="111248" y="343696"/>
                  </a:lnTo>
                  <a:lnTo>
                    <a:pt x="295524" y="343696"/>
                  </a:lnTo>
                  <a:lnTo>
                    <a:pt x="313650" y="332438"/>
                  </a:lnTo>
                  <a:lnTo>
                    <a:pt x="334539" y="318754"/>
                  </a:lnTo>
                  <a:lnTo>
                    <a:pt x="339877" y="314868"/>
                  </a:lnTo>
                  <a:lnTo>
                    <a:pt x="272851" y="314868"/>
                  </a:lnTo>
                  <a:lnTo>
                    <a:pt x="264466" y="314403"/>
                  </a:lnTo>
                  <a:lnTo>
                    <a:pt x="254997" y="313191"/>
                  </a:lnTo>
                  <a:lnTo>
                    <a:pt x="243663" y="311311"/>
                  </a:lnTo>
                  <a:lnTo>
                    <a:pt x="230883" y="308961"/>
                  </a:lnTo>
                  <a:lnTo>
                    <a:pt x="176456" y="308961"/>
                  </a:lnTo>
                  <a:lnTo>
                    <a:pt x="172360" y="308053"/>
                  </a:lnTo>
                  <a:lnTo>
                    <a:pt x="168437" y="301869"/>
                  </a:lnTo>
                  <a:lnTo>
                    <a:pt x="169255" y="298212"/>
                  </a:lnTo>
                  <a:lnTo>
                    <a:pt x="169351" y="297779"/>
                  </a:lnTo>
                  <a:lnTo>
                    <a:pt x="178066" y="292280"/>
                  </a:lnTo>
                  <a:lnTo>
                    <a:pt x="185752" y="290449"/>
                  </a:lnTo>
                  <a:lnTo>
                    <a:pt x="295642" y="290449"/>
                  </a:lnTo>
                  <a:lnTo>
                    <a:pt x="294951" y="288672"/>
                  </a:lnTo>
                  <a:lnTo>
                    <a:pt x="287923" y="283532"/>
                  </a:lnTo>
                  <a:lnTo>
                    <a:pt x="263004" y="279327"/>
                  </a:lnTo>
                  <a:lnTo>
                    <a:pt x="236559" y="272962"/>
                  </a:lnTo>
                  <a:lnTo>
                    <a:pt x="208671" y="264464"/>
                  </a:lnTo>
                  <a:lnTo>
                    <a:pt x="179349" y="253825"/>
                  </a:lnTo>
                  <a:lnTo>
                    <a:pt x="148183" y="244173"/>
                  </a:lnTo>
                  <a:lnTo>
                    <a:pt x="118965" y="243593"/>
                  </a:lnTo>
                  <a:close/>
                </a:path>
                <a:path w="397509" h="385445">
                  <a:moveTo>
                    <a:pt x="374905" y="231964"/>
                  </a:moveTo>
                  <a:lnTo>
                    <a:pt x="335650" y="259919"/>
                  </a:lnTo>
                  <a:lnTo>
                    <a:pt x="324306" y="270888"/>
                  </a:lnTo>
                  <a:lnTo>
                    <a:pt x="318064" y="276743"/>
                  </a:lnTo>
                  <a:lnTo>
                    <a:pt x="312092" y="280485"/>
                  </a:lnTo>
                  <a:lnTo>
                    <a:pt x="305767" y="282437"/>
                  </a:lnTo>
                  <a:lnTo>
                    <a:pt x="308305" y="286057"/>
                  </a:lnTo>
                  <a:lnTo>
                    <a:pt x="309304" y="288672"/>
                  </a:lnTo>
                  <a:lnTo>
                    <a:pt x="309920" y="290449"/>
                  </a:lnTo>
                  <a:lnTo>
                    <a:pt x="309046" y="295042"/>
                  </a:lnTo>
                  <a:lnTo>
                    <a:pt x="305055" y="302519"/>
                  </a:lnTo>
                  <a:lnTo>
                    <a:pt x="297430" y="308053"/>
                  </a:lnTo>
                  <a:lnTo>
                    <a:pt x="297297" y="308053"/>
                  </a:lnTo>
                  <a:lnTo>
                    <a:pt x="288350" y="311685"/>
                  </a:lnTo>
                  <a:lnTo>
                    <a:pt x="278982" y="314191"/>
                  </a:lnTo>
                  <a:lnTo>
                    <a:pt x="276734" y="314655"/>
                  </a:lnTo>
                  <a:lnTo>
                    <a:pt x="274447" y="314868"/>
                  </a:lnTo>
                  <a:lnTo>
                    <a:pt x="339877" y="314868"/>
                  </a:lnTo>
                  <a:lnTo>
                    <a:pt x="375410" y="273749"/>
                  </a:lnTo>
                  <a:lnTo>
                    <a:pt x="396923" y="240782"/>
                  </a:lnTo>
                  <a:lnTo>
                    <a:pt x="389625" y="233007"/>
                  </a:lnTo>
                  <a:lnTo>
                    <a:pt x="374905" y="231964"/>
                  </a:lnTo>
                  <a:close/>
                </a:path>
                <a:path w="397509" h="385445">
                  <a:moveTo>
                    <a:pt x="195904" y="303525"/>
                  </a:moveTo>
                  <a:lnTo>
                    <a:pt x="184878" y="303738"/>
                  </a:lnTo>
                  <a:lnTo>
                    <a:pt x="188225" y="303738"/>
                  </a:lnTo>
                  <a:lnTo>
                    <a:pt x="182905" y="304865"/>
                  </a:lnTo>
                  <a:lnTo>
                    <a:pt x="176456" y="308961"/>
                  </a:lnTo>
                  <a:lnTo>
                    <a:pt x="230883" y="308961"/>
                  </a:lnTo>
                  <a:lnTo>
                    <a:pt x="211456" y="305481"/>
                  </a:lnTo>
                  <a:lnTo>
                    <a:pt x="203008" y="304225"/>
                  </a:lnTo>
                  <a:lnTo>
                    <a:pt x="195904" y="303525"/>
                  </a:lnTo>
                  <a:close/>
                </a:path>
                <a:path w="397509" h="385445">
                  <a:moveTo>
                    <a:pt x="295642" y="290449"/>
                  </a:moveTo>
                  <a:lnTo>
                    <a:pt x="198094" y="290449"/>
                  </a:lnTo>
                  <a:lnTo>
                    <a:pt x="203983" y="290999"/>
                  </a:lnTo>
                  <a:lnTo>
                    <a:pt x="212796" y="292280"/>
                  </a:lnTo>
                  <a:lnTo>
                    <a:pt x="222503" y="293960"/>
                  </a:lnTo>
                  <a:lnTo>
                    <a:pt x="245564" y="298212"/>
                  </a:lnTo>
                  <a:lnTo>
                    <a:pt x="258151" y="300274"/>
                  </a:lnTo>
                  <a:lnTo>
                    <a:pt x="268864" y="301488"/>
                  </a:lnTo>
                  <a:lnTo>
                    <a:pt x="276013" y="301290"/>
                  </a:lnTo>
                  <a:lnTo>
                    <a:pt x="294674" y="297039"/>
                  </a:lnTo>
                  <a:lnTo>
                    <a:pt x="296040" y="292511"/>
                  </a:lnTo>
                  <a:lnTo>
                    <a:pt x="296162" y="291789"/>
                  </a:lnTo>
                  <a:lnTo>
                    <a:pt x="295642" y="290449"/>
                  </a:lnTo>
                  <a:close/>
                </a:path>
                <a:path w="397509" h="385445">
                  <a:moveTo>
                    <a:pt x="349403" y="196667"/>
                  </a:moveTo>
                  <a:lnTo>
                    <a:pt x="97887" y="196667"/>
                  </a:lnTo>
                  <a:lnTo>
                    <a:pt x="94924" y="199629"/>
                  </a:lnTo>
                  <a:lnTo>
                    <a:pt x="94931" y="206947"/>
                  </a:lnTo>
                  <a:lnTo>
                    <a:pt x="97887" y="209909"/>
                  </a:lnTo>
                  <a:lnTo>
                    <a:pt x="349403" y="209909"/>
                  </a:lnTo>
                  <a:lnTo>
                    <a:pt x="352366" y="206947"/>
                  </a:lnTo>
                  <a:lnTo>
                    <a:pt x="352366" y="199629"/>
                  </a:lnTo>
                  <a:lnTo>
                    <a:pt x="349403" y="196667"/>
                  </a:lnTo>
                  <a:close/>
                </a:path>
                <a:path w="397509" h="385445">
                  <a:moveTo>
                    <a:pt x="178447" y="131701"/>
                  </a:moveTo>
                  <a:lnTo>
                    <a:pt x="122288" y="131701"/>
                  </a:lnTo>
                  <a:lnTo>
                    <a:pt x="119312" y="134664"/>
                  </a:lnTo>
                  <a:lnTo>
                    <a:pt x="119306" y="196667"/>
                  </a:lnTo>
                  <a:lnTo>
                    <a:pt x="181423" y="196667"/>
                  </a:lnTo>
                  <a:lnTo>
                    <a:pt x="181417" y="134664"/>
                  </a:lnTo>
                  <a:lnTo>
                    <a:pt x="178447" y="131701"/>
                  </a:lnTo>
                  <a:close/>
                </a:path>
                <a:path w="397509" h="385445">
                  <a:moveTo>
                    <a:pt x="251747" y="90871"/>
                  </a:moveTo>
                  <a:lnTo>
                    <a:pt x="195537" y="90871"/>
                  </a:lnTo>
                  <a:lnTo>
                    <a:pt x="192586" y="93827"/>
                  </a:lnTo>
                  <a:lnTo>
                    <a:pt x="192586" y="196667"/>
                  </a:lnTo>
                  <a:lnTo>
                    <a:pt x="254704" y="196667"/>
                  </a:lnTo>
                  <a:lnTo>
                    <a:pt x="254697" y="93827"/>
                  </a:lnTo>
                  <a:lnTo>
                    <a:pt x="251747" y="90871"/>
                  </a:lnTo>
                  <a:close/>
                </a:path>
                <a:path w="397509" h="385445">
                  <a:moveTo>
                    <a:pt x="327984" y="73654"/>
                  </a:moveTo>
                  <a:lnTo>
                    <a:pt x="265867" y="73654"/>
                  </a:lnTo>
                  <a:lnTo>
                    <a:pt x="265867" y="196667"/>
                  </a:lnTo>
                  <a:lnTo>
                    <a:pt x="327984" y="196667"/>
                  </a:lnTo>
                  <a:lnTo>
                    <a:pt x="327984" y="73654"/>
                  </a:lnTo>
                  <a:close/>
                </a:path>
                <a:path w="397509" h="385445">
                  <a:moveTo>
                    <a:pt x="296008" y="0"/>
                  </a:moveTo>
                  <a:lnTo>
                    <a:pt x="292445" y="2557"/>
                  </a:lnTo>
                  <a:lnTo>
                    <a:pt x="291936" y="3072"/>
                  </a:lnTo>
                  <a:lnTo>
                    <a:pt x="246677" y="66150"/>
                  </a:lnTo>
                  <a:lnTo>
                    <a:pt x="247360" y="70285"/>
                  </a:lnTo>
                  <a:lnTo>
                    <a:pt x="251457" y="73222"/>
                  </a:lnTo>
                  <a:lnTo>
                    <a:pt x="252810" y="73654"/>
                  </a:lnTo>
                  <a:lnTo>
                    <a:pt x="343277" y="73654"/>
                  </a:lnTo>
                  <a:lnTo>
                    <a:pt x="346240" y="70691"/>
                  </a:lnTo>
                  <a:lnTo>
                    <a:pt x="346246" y="65647"/>
                  </a:lnTo>
                  <a:lnTo>
                    <a:pt x="345808" y="64301"/>
                  </a:lnTo>
                  <a:lnTo>
                    <a:pt x="300156" y="676"/>
                  </a:lnTo>
                  <a:lnTo>
                    <a:pt x="29600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7601" y="5276596"/>
              <a:ext cx="236105" cy="236981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579526" y="5287517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3702939" y="5271642"/>
            <a:ext cx="447040" cy="487045"/>
            <a:chOff x="3702939" y="5271642"/>
            <a:chExt cx="447040" cy="487045"/>
          </a:xfrm>
        </p:grpSpPr>
        <p:sp>
          <p:nvSpPr>
            <p:cNvPr id="78" name="object 78"/>
            <p:cNvSpPr/>
            <p:nvPr/>
          </p:nvSpPr>
          <p:spPr>
            <a:xfrm>
              <a:off x="3773907" y="5419496"/>
              <a:ext cx="278130" cy="339090"/>
            </a:xfrm>
            <a:custGeom>
              <a:avLst/>
              <a:gdLst/>
              <a:ahLst/>
              <a:cxnLst/>
              <a:rect l="l" t="t" r="r" b="b"/>
              <a:pathLst>
                <a:path w="278129" h="339089">
                  <a:moveTo>
                    <a:pt x="158949" y="0"/>
                  </a:moveTo>
                  <a:lnTo>
                    <a:pt x="155426" y="0"/>
                  </a:lnTo>
                  <a:lnTo>
                    <a:pt x="121266" y="3444"/>
                  </a:lnTo>
                  <a:lnTo>
                    <a:pt x="60655" y="28950"/>
                  </a:lnTo>
                  <a:lnTo>
                    <a:pt x="24933" y="61314"/>
                  </a:lnTo>
                  <a:lnTo>
                    <a:pt x="0" y="101750"/>
                  </a:lnTo>
                  <a:lnTo>
                    <a:pt x="8312" y="97345"/>
                  </a:lnTo>
                  <a:lnTo>
                    <a:pt x="17244" y="94078"/>
                  </a:lnTo>
                  <a:lnTo>
                    <a:pt x="26702" y="92046"/>
                  </a:lnTo>
                  <a:lnTo>
                    <a:pt x="36593" y="91348"/>
                  </a:lnTo>
                  <a:lnTo>
                    <a:pt x="50601" y="92759"/>
                  </a:lnTo>
                  <a:lnTo>
                    <a:pt x="85740" y="111702"/>
                  </a:lnTo>
                  <a:lnTo>
                    <a:pt x="104684" y="146836"/>
                  </a:lnTo>
                  <a:lnTo>
                    <a:pt x="106095" y="160841"/>
                  </a:lnTo>
                  <a:lnTo>
                    <a:pt x="104684" y="174849"/>
                  </a:lnTo>
                  <a:lnTo>
                    <a:pt x="85740" y="209987"/>
                  </a:lnTo>
                  <a:lnTo>
                    <a:pt x="76734" y="217568"/>
                  </a:lnTo>
                  <a:lnTo>
                    <a:pt x="88349" y="217568"/>
                  </a:lnTo>
                  <a:lnTo>
                    <a:pt x="94462" y="220325"/>
                  </a:lnTo>
                  <a:lnTo>
                    <a:pt x="103332" y="229188"/>
                  </a:lnTo>
                  <a:lnTo>
                    <a:pt x="106095" y="235313"/>
                  </a:lnTo>
                  <a:lnTo>
                    <a:pt x="106095" y="248788"/>
                  </a:lnTo>
                  <a:lnTo>
                    <a:pt x="103332" y="254927"/>
                  </a:lnTo>
                  <a:lnTo>
                    <a:pt x="98050" y="260163"/>
                  </a:lnTo>
                  <a:lnTo>
                    <a:pt x="103332" y="265406"/>
                  </a:lnTo>
                  <a:lnTo>
                    <a:pt x="106095" y="271532"/>
                  </a:lnTo>
                  <a:lnTo>
                    <a:pt x="106095" y="285013"/>
                  </a:lnTo>
                  <a:lnTo>
                    <a:pt x="103332" y="291151"/>
                  </a:lnTo>
                  <a:lnTo>
                    <a:pt x="98050" y="296384"/>
                  </a:lnTo>
                  <a:lnTo>
                    <a:pt x="103332" y="301624"/>
                  </a:lnTo>
                  <a:lnTo>
                    <a:pt x="106095" y="307730"/>
                  </a:lnTo>
                  <a:lnTo>
                    <a:pt x="106095" y="320337"/>
                  </a:lnTo>
                  <a:lnTo>
                    <a:pt x="104015" y="325701"/>
                  </a:lnTo>
                  <a:lnTo>
                    <a:pt x="100601" y="329914"/>
                  </a:lnTo>
                  <a:lnTo>
                    <a:pt x="113723" y="333810"/>
                  </a:lnTo>
                  <a:lnTo>
                    <a:pt x="127261" y="336654"/>
                  </a:lnTo>
                  <a:lnTo>
                    <a:pt x="141174" y="338396"/>
                  </a:lnTo>
                  <a:lnTo>
                    <a:pt x="155419" y="338988"/>
                  </a:lnTo>
                  <a:lnTo>
                    <a:pt x="172402" y="338143"/>
                  </a:lnTo>
                  <a:lnTo>
                    <a:pt x="220210" y="326126"/>
                  </a:lnTo>
                  <a:lnTo>
                    <a:pt x="263012" y="300462"/>
                  </a:lnTo>
                  <a:lnTo>
                    <a:pt x="277747" y="286849"/>
                  </a:lnTo>
                  <a:lnTo>
                    <a:pt x="277747" y="282810"/>
                  </a:lnTo>
                  <a:lnTo>
                    <a:pt x="161803" y="166851"/>
                  </a:lnTo>
                  <a:lnTo>
                    <a:pt x="161803" y="2872"/>
                  </a:lnTo>
                  <a:lnTo>
                    <a:pt x="158949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02939" y="5271642"/>
              <a:ext cx="446616" cy="474050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3765296" y="5283834"/>
            <a:ext cx="112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81" name="object 81"/>
          <p:cNvSpPr txBox="1"/>
          <p:nvPr/>
        </p:nvSpPr>
        <p:spPr>
          <a:xfrm>
            <a:off x="9088628" y="5333238"/>
            <a:ext cx="22364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tentang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96130"/>
            <a:ext cx="6633845" cy="3261995"/>
            <a:chOff x="0" y="3596130"/>
            <a:chExt cx="6633845" cy="3261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96130"/>
              <a:ext cx="6633815" cy="32618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6" y="4029456"/>
              <a:ext cx="6202680" cy="26090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9400" y="4116197"/>
              <a:ext cx="5996940" cy="2439670"/>
            </a:xfrm>
            <a:custGeom>
              <a:avLst/>
              <a:gdLst/>
              <a:ahLst/>
              <a:cxnLst/>
              <a:rect l="l" t="t" r="r" b="b"/>
              <a:pathLst>
                <a:path w="5996940" h="2439670">
                  <a:moveTo>
                    <a:pt x="5750687" y="0"/>
                  </a:moveTo>
                  <a:lnTo>
                    <a:pt x="245757" y="0"/>
                  </a:lnTo>
                  <a:lnTo>
                    <a:pt x="196229" y="4990"/>
                  </a:lnTo>
                  <a:lnTo>
                    <a:pt x="150099" y="19305"/>
                  </a:lnTo>
                  <a:lnTo>
                    <a:pt x="108353" y="41958"/>
                  </a:lnTo>
                  <a:lnTo>
                    <a:pt x="71982" y="71961"/>
                  </a:lnTo>
                  <a:lnTo>
                    <a:pt x="41972" y="108328"/>
                  </a:lnTo>
                  <a:lnTo>
                    <a:pt x="19313" y="150072"/>
                  </a:lnTo>
                  <a:lnTo>
                    <a:pt x="4993" y="196206"/>
                  </a:lnTo>
                  <a:lnTo>
                    <a:pt x="0" y="245744"/>
                  </a:lnTo>
                  <a:lnTo>
                    <a:pt x="0" y="2193455"/>
                  </a:lnTo>
                  <a:lnTo>
                    <a:pt x="4993" y="2242982"/>
                  </a:lnTo>
                  <a:lnTo>
                    <a:pt x="19313" y="2289111"/>
                  </a:lnTo>
                  <a:lnTo>
                    <a:pt x="41972" y="2330855"/>
                  </a:lnTo>
                  <a:lnTo>
                    <a:pt x="71982" y="2367224"/>
                  </a:lnTo>
                  <a:lnTo>
                    <a:pt x="108353" y="2397231"/>
                  </a:lnTo>
                  <a:lnTo>
                    <a:pt x="150099" y="2419888"/>
                  </a:lnTo>
                  <a:lnTo>
                    <a:pt x="196229" y="2434207"/>
                  </a:lnTo>
                  <a:lnTo>
                    <a:pt x="245757" y="2439200"/>
                  </a:lnTo>
                  <a:lnTo>
                    <a:pt x="5750687" y="2439200"/>
                  </a:lnTo>
                  <a:lnTo>
                    <a:pt x="5800188" y="2434207"/>
                  </a:lnTo>
                  <a:lnTo>
                    <a:pt x="5846306" y="2419888"/>
                  </a:lnTo>
                  <a:lnTo>
                    <a:pt x="5888047" y="2397231"/>
                  </a:lnTo>
                  <a:lnTo>
                    <a:pt x="5924422" y="2367224"/>
                  </a:lnTo>
                  <a:lnTo>
                    <a:pt x="5954440" y="2330855"/>
                  </a:lnTo>
                  <a:lnTo>
                    <a:pt x="5977108" y="2289111"/>
                  </a:lnTo>
                  <a:lnTo>
                    <a:pt x="5991435" y="2242982"/>
                  </a:lnTo>
                  <a:lnTo>
                    <a:pt x="5996432" y="2193455"/>
                  </a:lnTo>
                  <a:lnTo>
                    <a:pt x="5996432" y="245744"/>
                  </a:lnTo>
                  <a:lnTo>
                    <a:pt x="5991435" y="196206"/>
                  </a:lnTo>
                  <a:lnTo>
                    <a:pt x="5977108" y="150072"/>
                  </a:lnTo>
                  <a:lnTo>
                    <a:pt x="5954440" y="108328"/>
                  </a:lnTo>
                  <a:lnTo>
                    <a:pt x="5924423" y="71961"/>
                  </a:lnTo>
                  <a:lnTo>
                    <a:pt x="5888047" y="41958"/>
                  </a:lnTo>
                  <a:lnTo>
                    <a:pt x="5846306" y="19305"/>
                  </a:lnTo>
                  <a:lnTo>
                    <a:pt x="5800188" y="4990"/>
                  </a:lnTo>
                  <a:lnTo>
                    <a:pt x="5750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400" y="4116197"/>
              <a:ext cx="5996940" cy="2439670"/>
            </a:xfrm>
            <a:custGeom>
              <a:avLst/>
              <a:gdLst/>
              <a:ahLst/>
              <a:cxnLst/>
              <a:rect l="l" t="t" r="r" b="b"/>
              <a:pathLst>
                <a:path w="5996940" h="2439670">
                  <a:moveTo>
                    <a:pt x="0" y="245744"/>
                  </a:moveTo>
                  <a:lnTo>
                    <a:pt x="4993" y="196206"/>
                  </a:lnTo>
                  <a:lnTo>
                    <a:pt x="19313" y="150072"/>
                  </a:lnTo>
                  <a:lnTo>
                    <a:pt x="41972" y="108328"/>
                  </a:lnTo>
                  <a:lnTo>
                    <a:pt x="71982" y="71961"/>
                  </a:lnTo>
                  <a:lnTo>
                    <a:pt x="108353" y="41958"/>
                  </a:lnTo>
                  <a:lnTo>
                    <a:pt x="150099" y="19305"/>
                  </a:lnTo>
                  <a:lnTo>
                    <a:pt x="196229" y="4990"/>
                  </a:lnTo>
                  <a:lnTo>
                    <a:pt x="245757" y="0"/>
                  </a:lnTo>
                  <a:lnTo>
                    <a:pt x="5750687" y="0"/>
                  </a:lnTo>
                  <a:lnTo>
                    <a:pt x="5800188" y="4990"/>
                  </a:lnTo>
                  <a:lnTo>
                    <a:pt x="5846306" y="19305"/>
                  </a:lnTo>
                  <a:lnTo>
                    <a:pt x="5888047" y="41958"/>
                  </a:lnTo>
                  <a:lnTo>
                    <a:pt x="5924423" y="71961"/>
                  </a:lnTo>
                  <a:lnTo>
                    <a:pt x="5954440" y="108328"/>
                  </a:lnTo>
                  <a:lnTo>
                    <a:pt x="5977108" y="150072"/>
                  </a:lnTo>
                  <a:lnTo>
                    <a:pt x="5991435" y="196206"/>
                  </a:lnTo>
                  <a:lnTo>
                    <a:pt x="5996432" y="245744"/>
                  </a:lnTo>
                  <a:lnTo>
                    <a:pt x="5996432" y="2193455"/>
                  </a:lnTo>
                  <a:lnTo>
                    <a:pt x="5991435" y="2242982"/>
                  </a:lnTo>
                  <a:lnTo>
                    <a:pt x="5977108" y="2289111"/>
                  </a:lnTo>
                  <a:lnTo>
                    <a:pt x="5954440" y="2330855"/>
                  </a:lnTo>
                  <a:lnTo>
                    <a:pt x="5924422" y="2367224"/>
                  </a:lnTo>
                  <a:lnTo>
                    <a:pt x="5888047" y="2397231"/>
                  </a:lnTo>
                  <a:lnTo>
                    <a:pt x="5846306" y="2419888"/>
                  </a:lnTo>
                  <a:lnTo>
                    <a:pt x="5800188" y="2434207"/>
                  </a:lnTo>
                  <a:lnTo>
                    <a:pt x="5750687" y="2439200"/>
                  </a:lnTo>
                  <a:lnTo>
                    <a:pt x="245757" y="2439200"/>
                  </a:lnTo>
                  <a:lnTo>
                    <a:pt x="196229" y="2434207"/>
                  </a:lnTo>
                  <a:lnTo>
                    <a:pt x="150099" y="2419888"/>
                  </a:lnTo>
                  <a:lnTo>
                    <a:pt x="108353" y="2397231"/>
                  </a:lnTo>
                  <a:lnTo>
                    <a:pt x="71982" y="2367224"/>
                  </a:lnTo>
                  <a:lnTo>
                    <a:pt x="41972" y="2330855"/>
                  </a:lnTo>
                  <a:lnTo>
                    <a:pt x="19313" y="2289111"/>
                  </a:lnTo>
                  <a:lnTo>
                    <a:pt x="4993" y="2242982"/>
                  </a:lnTo>
                  <a:lnTo>
                    <a:pt x="0" y="2193455"/>
                  </a:lnTo>
                  <a:lnTo>
                    <a:pt x="0" y="245744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21781" y="1159713"/>
            <a:ext cx="5419725" cy="2152015"/>
            <a:chOff x="621781" y="1159713"/>
            <a:chExt cx="5419725" cy="21520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781" y="1159713"/>
              <a:ext cx="5419364" cy="21519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04849" y="1226312"/>
              <a:ext cx="5257800" cy="2023110"/>
            </a:xfrm>
            <a:custGeom>
              <a:avLst/>
              <a:gdLst/>
              <a:ahLst/>
              <a:cxnLst/>
              <a:rect l="l" t="t" r="r" b="b"/>
              <a:pathLst>
                <a:path w="5257800" h="2023110">
                  <a:moveTo>
                    <a:pt x="5053965" y="0"/>
                  </a:moveTo>
                  <a:lnTo>
                    <a:pt x="203809" y="0"/>
                  </a:lnTo>
                  <a:lnTo>
                    <a:pt x="157078" y="5386"/>
                  </a:lnTo>
                  <a:lnTo>
                    <a:pt x="114179" y="20727"/>
                  </a:lnTo>
                  <a:lnTo>
                    <a:pt x="76337" y="44796"/>
                  </a:lnTo>
                  <a:lnTo>
                    <a:pt x="44774" y="76368"/>
                  </a:lnTo>
                  <a:lnTo>
                    <a:pt x="20715" y="114216"/>
                  </a:lnTo>
                  <a:lnTo>
                    <a:pt x="5382" y="157114"/>
                  </a:lnTo>
                  <a:lnTo>
                    <a:pt x="0" y="203835"/>
                  </a:lnTo>
                  <a:lnTo>
                    <a:pt x="0" y="1819148"/>
                  </a:lnTo>
                  <a:lnTo>
                    <a:pt x="5382" y="1865908"/>
                  </a:lnTo>
                  <a:lnTo>
                    <a:pt x="20715" y="1908821"/>
                  </a:lnTo>
                  <a:lnTo>
                    <a:pt x="44774" y="1946667"/>
                  </a:lnTo>
                  <a:lnTo>
                    <a:pt x="76337" y="1978226"/>
                  </a:lnTo>
                  <a:lnTo>
                    <a:pt x="114179" y="2002277"/>
                  </a:lnTo>
                  <a:lnTo>
                    <a:pt x="157078" y="2017603"/>
                  </a:lnTo>
                  <a:lnTo>
                    <a:pt x="203809" y="2022983"/>
                  </a:lnTo>
                  <a:lnTo>
                    <a:pt x="5053965" y="2022983"/>
                  </a:lnTo>
                  <a:lnTo>
                    <a:pt x="5100685" y="2017603"/>
                  </a:lnTo>
                  <a:lnTo>
                    <a:pt x="5143583" y="2002277"/>
                  </a:lnTo>
                  <a:lnTo>
                    <a:pt x="5181431" y="1978226"/>
                  </a:lnTo>
                  <a:lnTo>
                    <a:pt x="5213003" y="1946667"/>
                  </a:lnTo>
                  <a:lnTo>
                    <a:pt x="5237072" y="1908821"/>
                  </a:lnTo>
                  <a:lnTo>
                    <a:pt x="5252413" y="1865908"/>
                  </a:lnTo>
                  <a:lnTo>
                    <a:pt x="5257800" y="1819148"/>
                  </a:lnTo>
                  <a:lnTo>
                    <a:pt x="5257800" y="203835"/>
                  </a:lnTo>
                  <a:lnTo>
                    <a:pt x="5252413" y="157114"/>
                  </a:lnTo>
                  <a:lnTo>
                    <a:pt x="5237072" y="114216"/>
                  </a:lnTo>
                  <a:lnTo>
                    <a:pt x="5213003" y="76368"/>
                  </a:lnTo>
                  <a:lnTo>
                    <a:pt x="5181431" y="44796"/>
                  </a:lnTo>
                  <a:lnTo>
                    <a:pt x="5143583" y="20727"/>
                  </a:lnTo>
                  <a:lnTo>
                    <a:pt x="5100685" y="5386"/>
                  </a:lnTo>
                  <a:lnTo>
                    <a:pt x="50539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4849" y="1226312"/>
              <a:ext cx="5257800" cy="2023110"/>
            </a:xfrm>
            <a:custGeom>
              <a:avLst/>
              <a:gdLst/>
              <a:ahLst/>
              <a:cxnLst/>
              <a:rect l="l" t="t" r="r" b="b"/>
              <a:pathLst>
                <a:path w="5257800" h="2023110">
                  <a:moveTo>
                    <a:pt x="0" y="203835"/>
                  </a:moveTo>
                  <a:lnTo>
                    <a:pt x="5382" y="157114"/>
                  </a:lnTo>
                  <a:lnTo>
                    <a:pt x="20715" y="114216"/>
                  </a:lnTo>
                  <a:lnTo>
                    <a:pt x="44774" y="76368"/>
                  </a:lnTo>
                  <a:lnTo>
                    <a:pt x="76337" y="44796"/>
                  </a:lnTo>
                  <a:lnTo>
                    <a:pt x="114179" y="20727"/>
                  </a:lnTo>
                  <a:lnTo>
                    <a:pt x="157078" y="5386"/>
                  </a:lnTo>
                  <a:lnTo>
                    <a:pt x="203809" y="0"/>
                  </a:lnTo>
                  <a:lnTo>
                    <a:pt x="5053965" y="0"/>
                  </a:lnTo>
                  <a:lnTo>
                    <a:pt x="5100685" y="5386"/>
                  </a:lnTo>
                  <a:lnTo>
                    <a:pt x="5143583" y="20727"/>
                  </a:lnTo>
                  <a:lnTo>
                    <a:pt x="5181431" y="44796"/>
                  </a:lnTo>
                  <a:lnTo>
                    <a:pt x="5213003" y="76368"/>
                  </a:lnTo>
                  <a:lnTo>
                    <a:pt x="5237072" y="114216"/>
                  </a:lnTo>
                  <a:lnTo>
                    <a:pt x="5252413" y="157114"/>
                  </a:lnTo>
                  <a:lnTo>
                    <a:pt x="5257800" y="203835"/>
                  </a:lnTo>
                  <a:lnTo>
                    <a:pt x="5257800" y="1819148"/>
                  </a:lnTo>
                  <a:lnTo>
                    <a:pt x="5252413" y="1865908"/>
                  </a:lnTo>
                  <a:lnTo>
                    <a:pt x="5237072" y="1908821"/>
                  </a:lnTo>
                  <a:lnTo>
                    <a:pt x="5213003" y="1946667"/>
                  </a:lnTo>
                  <a:lnTo>
                    <a:pt x="5181431" y="1978226"/>
                  </a:lnTo>
                  <a:lnTo>
                    <a:pt x="5143583" y="2002277"/>
                  </a:lnTo>
                  <a:lnTo>
                    <a:pt x="5100685" y="2017603"/>
                  </a:lnTo>
                  <a:lnTo>
                    <a:pt x="5053965" y="2022983"/>
                  </a:lnTo>
                  <a:lnTo>
                    <a:pt x="203809" y="2022983"/>
                  </a:lnTo>
                  <a:lnTo>
                    <a:pt x="157078" y="2017603"/>
                  </a:lnTo>
                  <a:lnTo>
                    <a:pt x="114179" y="2002277"/>
                  </a:lnTo>
                  <a:lnTo>
                    <a:pt x="76337" y="1978226"/>
                  </a:lnTo>
                  <a:lnTo>
                    <a:pt x="44774" y="1946667"/>
                  </a:lnTo>
                  <a:lnTo>
                    <a:pt x="20715" y="1908821"/>
                  </a:lnTo>
                  <a:lnTo>
                    <a:pt x="5382" y="1865908"/>
                  </a:lnTo>
                  <a:lnTo>
                    <a:pt x="0" y="1819148"/>
                  </a:lnTo>
                  <a:lnTo>
                    <a:pt x="0" y="203835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25463" y="912431"/>
            <a:ext cx="5567045" cy="5946140"/>
            <a:chOff x="6625463" y="912431"/>
            <a:chExt cx="5567045" cy="5946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9146" y="919310"/>
              <a:ext cx="5562854" cy="59386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25463" y="912431"/>
              <a:ext cx="5567045" cy="400685"/>
            </a:xfrm>
            <a:custGeom>
              <a:avLst/>
              <a:gdLst/>
              <a:ahLst/>
              <a:cxnLst/>
              <a:rect l="l" t="t" r="r" b="b"/>
              <a:pathLst>
                <a:path w="5567045" h="400684">
                  <a:moveTo>
                    <a:pt x="556653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5566536" y="400113"/>
                  </a:lnTo>
                  <a:lnTo>
                    <a:pt x="5566536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45609" y="164084"/>
            <a:ext cx="69284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85" dirty="0"/>
              <a:t>PERENCANAAN</a:t>
            </a:r>
            <a:r>
              <a:rPr sz="2800" spc="-45" dirty="0"/>
              <a:t> </a:t>
            </a:r>
            <a:r>
              <a:rPr sz="2800" spc="-70" dirty="0"/>
              <a:t>SWASEMBADA</a:t>
            </a:r>
            <a:r>
              <a:rPr sz="2800" spc="-65" dirty="0"/>
              <a:t> </a:t>
            </a:r>
            <a:r>
              <a:rPr sz="2800" spc="-10" dirty="0"/>
              <a:t>PANGAN</a:t>
            </a:r>
            <a:endParaRPr sz="2800"/>
          </a:p>
        </p:txBody>
      </p:sp>
      <p:sp>
        <p:nvSpPr>
          <p:cNvPr id="15" name="object 15"/>
          <p:cNvSpPr txBox="1"/>
          <p:nvPr/>
        </p:nvSpPr>
        <p:spPr>
          <a:xfrm>
            <a:off x="995629" y="1082573"/>
            <a:ext cx="4655185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320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Produksi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Produktivitas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Harus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Naik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18207" y="1511884"/>
            <a:ext cx="30581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Capaian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Indeks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Produksi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Tanaman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Pangan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5673" y="3287648"/>
            <a:ext cx="11785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0" dirty="0">
                <a:latin typeface="Calibri"/>
                <a:cs typeface="Calibri"/>
              </a:rPr>
              <a:t>Sumber: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BPS,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2023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6288" y="2813939"/>
            <a:ext cx="4057015" cy="0"/>
          </a:xfrm>
          <a:custGeom>
            <a:avLst/>
            <a:gdLst/>
            <a:ahLst/>
            <a:cxnLst/>
            <a:rect l="l" t="t" r="r" b="b"/>
            <a:pathLst>
              <a:path w="4057015">
                <a:moveTo>
                  <a:pt x="0" y="0"/>
                </a:moveTo>
                <a:lnTo>
                  <a:pt x="405663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57476" y="2341245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ln w="9525">
            <a:solidFill>
              <a:srgbClr val="249F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275774" y="2415730"/>
            <a:ext cx="98425" cy="98425"/>
            <a:chOff x="3275774" y="2415730"/>
            <a:chExt cx="98425" cy="98425"/>
          </a:xfrm>
        </p:grpSpPr>
        <p:sp>
          <p:nvSpPr>
            <p:cNvPr id="21" name="object 21"/>
            <p:cNvSpPr/>
            <p:nvPr/>
          </p:nvSpPr>
          <p:spPr>
            <a:xfrm>
              <a:off x="3280536" y="242049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80536" y="242049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249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086542" y="2398966"/>
            <a:ext cx="98425" cy="98425"/>
            <a:chOff x="4086542" y="2398966"/>
            <a:chExt cx="98425" cy="98425"/>
          </a:xfrm>
        </p:grpSpPr>
        <p:sp>
          <p:nvSpPr>
            <p:cNvPr id="24" name="object 24"/>
            <p:cNvSpPr/>
            <p:nvPr/>
          </p:nvSpPr>
          <p:spPr>
            <a:xfrm>
              <a:off x="4091304" y="2403729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1304" y="2403729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1" y="88391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249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4902072" y="2414397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88391"/>
                </a:moveTo>
                <a:lnTo>
                  <a:pt x="88391" y="88391"/>
                </a:lnTo>
                <a:lnTo>
                  <a:pt x="88391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ln w="9525">
            <a:solidFill>
              <a:srgbClr val="249F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657476" y="2200020"/>
            <a:ext cx="3333115" cy="312420"/>
            <a:chOff x="1657476" y="2200020"/>
            <a:chExt cx="3333115" cy="312420"/>
          </a:xfrm>
        </p:grpSpPr>
        <p:sp>
          <p:nvSpPr>
            <p:cNvPr id="28" name="object 28"/>
            <p:cNvSpPr/>
            <p:nvPr/>
          </p:nvSpPr>
          <p:spPr>
            <a:xfrm>
              <a:off x="1701926" y="2385313"/>
              <a:ext cx="3245485" cy="78740"/>
            </a:xfrm>
            <a:custGeom>
              <a:avLst/>
              <a:gdLst/>
              <a:ahLst/>
              <a:cxnLst/>
              <a:rect l="l" t="t" r="r" b="b"/>
              <a:pathLst>
                <a:path w="3245485" h="78739">
                  <a:moveTo>
                    <a:pt x="0" y="0"/>
                  </a:moveTo>
                  <a:lnTo>
                    <a:pt x="811149" y="77470"/>
                  </a:lnTo>
                  <a:lnTo>
                    <a:pt x="1623440" y="78612"/>
                  </a:lnTo>
                  <a:lnTo>
                    <a:pt x="2434209" y="62230"/>
                  </a:lnTo>
                  <a:lnTo>
                    <a:pt x="3245358" y="72898"/>
                  </a:lnTo>
                </a:path>
              </a:pathLst>
            </a:custGeom>
            <a:ln w="28575">
              <a:solidFill>
                <a:srgbClr val="249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57476" y="2341244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68244" y="241896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2" y="8839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68244" y="2418968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88391"/>
                  </a:moveTo>
                  <a:lnTo>
                    <a:pt x="88392" y="88391"/>
                  </a:lnTo>
                  <a:lnTo>
                    <a:pt x="88392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9525">
              <a:solidFill>
                <a:srgbClr val="249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02072" y="2414396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01926" y="2200020"/>
              <a:ext cx="0" cy="185420"/>
            </a:xfrm>
            <a:custGeom>
              <a:avLst/>
              <a:gdLst/>
              <a:ahLst/>
              <a:cxnLst/>
              <a:rect l="l" t="t" r="r" b="b"/>
              <a:pathLst>
                <a:path h="185419">
                  <a:moveTo>
                    <a:pt x="0" y="18529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06979" y="231736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0"/>
                  </a:moveTo>
                  <a:lnTo>
                    <a:pt x="0" y="150812"/>
                  </a:lnTo>
                </a:path>
              </a:pathLst>
            </a:custGeom>
            <a:ln w="222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24605" y="2305176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1587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29658" y="2313431"/>
              <a:ext cx="0" cy="138430"/>
            </a:xfrm>
            <a:custGeom>
              <a:avLst/>
              <a:gdLst/>
              <a:ahLst/>
              <a:cxnLst/>
              <a:rect l="l" t="t" r="r" b="b"/>
              <a:pathLst>
                <a:path h="138430">
                  <a:moveTo>
                    <a:pt x="0" y="0"/>
                  </a:moveTo>
                  <a:lnTo>
                    <a:pt x="0" y="138112"/>
                  </a:lnTo>
                </a:path>
              </a:pathLst>
            </a:custGeom>
            <a:ln w="222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947285" y="2312669"/>
              <a:ext cx="0" cy="146050"/>
            </a:xfrm>
            <a:custGeom>
              <a:avLst/>
              <a:gdLst/>
              <a:ahLst/>
              <a:cxnLst/>
              <a:rect l="l" t="t" r="r" b="b"/>
              <a:pathLst>
                <a:path h="146050">
                  <a:moveTo>
                    <a:pt x="0" y="1460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03477" y="1978482"/>
            <a:ext cx="596900" cy="2216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81915">
              <a:lnSpc>
                <a:spcPts val="1620"/>
              </a:lnSpc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G4,42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02179" y="2121230"/>
            <a:ext cx="596900" cy="1962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82550">
              <a:lnSpc>
                <a:spcPts val="1520"/>
              </a:lnSpc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77,22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60445" y="2083638"/>
            <a:ext cx="528955" cy="2216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1620"/>
              </a:lnSpc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77,1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56609" y="2091893"/>
            <a:ext cx="533400" cy="2216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ts val="1620"/>
              </a:lnSpc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80,86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55184" y="2078431"/>
            <a:ext cx="584200" cy="23431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76835">
              <a:lnSpc>
                <a:spcPts val="1670"/>
              </a:lnSpc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78,25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26539" y="2888107"/>
            <a:ext cx="35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38197" y="2888107"/>
            <a:ext cx="35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49600" y="2888107"/>
            <a:ext cx="35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61003" y="2888107"/>
            <a:ext cx="35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72405" y="2888107"/>
            <a:ext cx="35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69100" y="937717"/>
            <a:ext cx="46723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SWASEMBADA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72985" y="1390650"/>
            <a:ext cx="46107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Pencetakan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produktivitas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lahan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pertanian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Lumbung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akan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menghasilkan: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481184" y="2018537"/>
            <a:ext cx="657860" cy="876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A9E4FC"/>
                </a:solidFill>
                <a:latin typeface="Arial"/>
                <a:cs typeface="Arial"/>
              </a:rPr>
              <a:t>+20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1620"/>
              </a:lnSpc>
              <a:spcBef>
                <a:spcPts val="150"/>
              </a:spcBef>
            </a:pP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juta</a:t>
            </a:r>
            <a:r>
              <a:rPr sz="14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ton GKG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255377" y="2057526"/>
            <a:ext cx="1666239" cy="9404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8575" marR="83185">
              <a:lnSpc>
                <a:spcPct val="98300"/>
              </a:lnSpc>
              <a:spcBef>
                <a:spcPts val="130"/>
              </a:spcBef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Tambahan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Produksi Padi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Gabah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Kering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Giling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(GKG)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*setara</a:t>
            </a:r>
            <a:r>
              <a:rPr sz="12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juta</a:t>
            </a:r>
            <a:r>
              <a:rPr sz="12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ton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beras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284968" y="3173349"/>
            <a:ext cx="180784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Tambahan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Luas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Panen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Tanaman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Padi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492488" y="3126435"/>
            <a:ext cx="591185" cy="664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54"/>
              </a:lnSpc>
              <a:spcBef>
                <a:spcPts val="95"/>
              </a:spcBef>
            </a:pPr>
            <a:r>
              <a:rPr sz="2800" b="1" spc="-25" dirty="0">
                <a:solidFill>
                  <a:srgbClr val="A9E4FC"/>
                </a:solidFill>
                <a:latin typeface="Arial"/>
                <a:cs typeface="Arial"/>
              </a:rPr>
              <a:t>+4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1675"/>
              </a:lnSpc>
            </a:pP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juta</a:t>
            </a:r>
            <a:r>
              <a:rPr sz="14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ha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5780" y="4371339"/>
            <a:ext cx="5620385" cy="533400"/>
          </a:xfrm>
          <a:custGeom>
            <a:avLst/>
            <a:gdLst/>
            <a:ahLst/>
            <a:cxnLst/>
            <a:rect l="l" t="t" r="r" b="b"/>
            <a:pathLst>
              <a:path w="5620385" h="533400">
                <a:moveTo>
                  <a:pt x="5620220" y="12"/>
                </a:moveTo>
                <a:lnTo>
                  <a:pt x="3120390" y="12"/>
                </a:lnTo>
                <a:lnTo>
                  <a:pt x="0" y="0"/>
                </a:lnTo>
                <a:lnTo>
                  <a:pt x="0" y="533400"/>
                </a:lnTo>
                <a:lnTo>
                  <a:pt x="3120390" y="533400"/>
                </a:lnTo>
                <a:lnTo>
                  <a:pt x="3120390" y="274320"/>
                </a:lnTo>
                <a:lnTo>
                  <a:pt x="5620220" y="274320"/>
                </a:lnTo>
                <a:lnTo>
                  <a:pt x="5620220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5780" y="4645659"/>
            <a:ext cx="5620385" cy="1784350"/>
          </a:xfrm>
          <a:custGeom>
            <a:avLst/>
            <a:gdLst/>
            <a:ahLst/>
            <a:cxnLst/>
            <a:rect l="l" t="t" r="r" b="b"/>
            <a:pathLst>
              <a:path w="5620385" h="1784350">
                <a:moveTo>
                  <a:pt x="5620258" y="259080"/>
                </a:moveTo>
                <a:lnTo>
                  <a:pt x="5620194" y="0"/>
                </a:lnTo>
                <a:lnTo>
                  <a:pt x="4370286" y="0"/>
                </a:lnTo>
                <a:lnTo>
                  <a:pt x="4370286" y="259080"/>
                </a:lnTo>
                <a:lnTo>
                  <a:pt x="4370273" y="0"/>
                </a:lnTo>
                <a:lnTo>
                  <a:pt x="3120352" y="0"/>
                </a:lnTo>
                <a:lnTo>
                  <a:pt x="3120352" y="259080"/>
                </a:lnTo>
                <a:lnTo>
                  <a:pt x="0" y="259080"/>
                </a:lnTo>
                <a:lnTo>
                  <a:pt x="0" y="1021080"/>
                </a:lnTo>
                <a:lnTo>
                  <a:pt x="0" y="1357528"/>
                </a:lnTo>
                <a:lnTo>
                  <a:pt x="0" y="1784248"/>
                </a:lnTo>
                <a:lnTo>
                  <a:pt x="3120352" y="1784248"/>
                </a:lnTo>
                <a:lnTo>
                  <a:pt x="4370273" y="1784248"/>
                </a:lnTo>
                <a:lnTo>
                  <a:pt x="4370273" y="1357528"/>
                </a:lnTo>
                <a:lnTo>
                  <a:pt x="4370273" y="1021080"/>
                </a:lnTo>
                <a:lnTo>
                  <a:pt x="4370286" y="1357528"/>
                </a:lnTo>
                <a:lnTo>
                  <a:pt x="4370286" y="1784248"/>
                </a:lnTo>
                <a:lnTo>
                  <a:pt x="5620194" y="1784248"/>
                </a:lnTo>
                <a:lnTo>
                  <a:pt x="5620194" y="1357528"/>
                </a:lnTo>
                <a:lnTo>
                  <a:pt x="5620194" y="1021080"/>
                </a:lnTo>
                <a:lnTo>
                  <a:pt x="5620258" y="259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475780" y="4416257"/>
          <a:ext cx="5621020" cy="1967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0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235">
                <a:tc row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Indikator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Target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20" dirty="0">
                          <a:latin typeface="Arial"/>
                          <a:cs typeface="Arial"/>
                        </a:rPr>
                        <a:t>2025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20" dirty="0">
                          <a:latin typeface="Arial"/>
                          <a:cs typeface="Arial"/>
                        </a:rPr>
                        <a:t>2029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Sasaran: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91440" marR="246379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Meningkatnya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kemandirian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bangsa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dalam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memenuhi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kebutuhan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pangan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yang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berkualitas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secara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berkelanjutan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dengan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pendekatan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Nexus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Pangan,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Energi,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dan Air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Indeks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Ketahanan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Pangan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73,2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82,0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91440" marR="2032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Pertumbuhan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 PDB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Pertanian,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Kehutanan,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dan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Perikanan</a:t>
                      </a:r>
                      <a:r>
                        <a:rPr sz="11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(%)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2,20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3,46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7" name="object 57"/>
          <p:cNvGrpSpPr/>
          <p:nvPr/>
        </p:nvGrpSpPr>
        <p:grpSpPr>
          <a:xfrm>
            <a:off x="6624573" y="960500"/>
            <a:ext cx="5488305" cy="2934335"/>
            <a:chOff x="6624573" y="960500"/>
            <a:chExt cx="5488305" cy="2934335"/>
          </a:xfrm>
        </p:grpSpPr>
        <p:sp>
          <p:nvSpPr>
            <p:cNvPr id="58" name="object 58"/>
            <p:cNvSpPr/>
            <p:nvPr/>
          </p:nvSpPr>
          <p:spPr>
            <a:xfrm>
              <a:off x="6624574" y="2036063"/>
              <a:ext cx="883919" cy="1858645"/>
            </a:xfrm>
            <a:custGeom>
              <a:avLst/>
              <a:gdLst/>
              <a:ahLst/>
              <a:cxnLst/>
              <a:rect l="l" t="t" r="r" b="b"/>
              <a:pathLst>
                <a:path w="883920" h="1858645">
                  <a:moveTo>
                    <a:pt x="882523" y="1485265"/>
                  </a:moveTo>
                  <a:lnTo>
                    <a:pt x="879602" y="1438452"/>
                  </a:lnTo>
                  <a:lnTo>
                    <a:pt x="871118" y="1393367"/>
                  </a:lnTo>
                  <a:lnTo>
                    <a:pt x="857389" y="1350378"/>
                  </a:lnTo>
                  <a:lnTo>
                    <a:pt x="838784" y="1309814"/>
                  </a:lnTo>
                  <a:lnTo>
                    <a:pt x="815632" y="1272032"/>
                  </a:lnTo>
                  <a:lnTo>
                    <a:pt x="788314" y="1237386"/>
                  </a:lnTo>
                  <a:lnTo>
                    <a:pt x="757148" y="1206220"/>
                  </a:lnTo>
                  <a:lnTo>
                    <a:pt x="722503" y="1178902"/>
                  </a:lnTo>
                  <a:lnTo>
                    <a:pt x="684720" y="1155750"/>
                  </a:lnTo>
                  <a:lnTo>
                    <a:pt x="644156" y="1137145"/>
                  </a:lnTo>
                  <a:lnTo>
                    <a:pt x="601167" y="1123416"/>
                  </a:lnTo>
                  <a:lnTo>
                    <a:pt x="556082" y="1114933"/>
                  </a:lnTo>
                  <a:lnTo>
                    <a:pt x="509270" y="1112012"/>
                  </a:lnTo>
                  <a:lnTo>
                    <a:pt x="0" y="1112012"/>
                  </a:lnTo>
                  <a:lnTo>
                    <a:pt x="0" y="1858391"/>
                  </a:lnTo>
                  <a:lnTo>
                    <a:pt x="509270" y="1858391"/>
                  </a:lnTo>
                  <a:lnTo>
                    <a:pt x="556082" y="1855482"/>
                  </a:lnTo>
                  <a:lnTo>
                    <a:pt x="601167" y="1846999"/>
                  </a:lnTo>
                  <a:lnTo>
                    <a:pt x="644156" y="1833270"/>
                  </a:lnTo>
                  <a:lnTo>
                    <a:pt x="684720" y="1814664"/>
                  </a:lnTo>
                  <a:lnTo>
                    <a:pt x="722503" y="1791525"/>
                  </a:lnTo>
                  <a:lnTo>
                    <a:pt x="757148" y="1764207"/>
                  </a:lnTo>
                  <a:lnTo>
                    <a:pt x="788314" y="1733042"/>
                  </a:lnTo>
                  <a:lnTo>
                    <a:pt x="815632" y="1698409"/>
                  </a:lnTo>
                  <a:lnTo>
                    <a:pt x="838784" y="1660639"/>
                  </a:lnTo>
                  <a:lnTo>
                    <a:pt x="857389" y="1620100"/>
                  </a:lnTo>
                  <a:lnTo>
                    <a:pt x="871118" y="1577124"/>
                  </a:lnTo>
                  <a:lnTo>
                    <a:pt x="879602" y="1532064"/>
                  </a:lnTo>
                  <a:lnTo>
                    <a:pt x="882523" y="1485265"/>
                  </a:lnTo>
                  <a:close/>
                </a:path>
                <a:path w="883920" h="1858645">
                  <a:moveTo>
                    <a:pt x="883412" y="373126"/>
                  </a:moveTo>
                  <a:lnTo>
                    <a:pt x="880503" y="326313"/>
                  </a:lnTo>
                  <a:lnTo>
                    <a:pt x="872007" y="281241"/>
                  </a:lnTo>
                  <a:lnTo>
                    <a:pt x="858291" y="238252"/>
                  </a:lnTo>
                  <a:lnTo>
                    <a:pt x="839698" y="197700"/>
                  </a:lnTo>
                  <a:lnTo>
                    <a:pt x="816571" y="159931"/>
                  </a:lnTo>
                  <a:lnTo>
                    <a:pt x="789254" y="125310"/>
                  </a:lnTo>
                  <a:lnTo>
                    <a:pt x="758101" y="94157"/>
                  </a:lnTo>
                  <a:lnTo>
                    <a:pt x="723480" y="66840"/>
                  </a:lnTo>
                  <a:lnTo>
                    <a:pt x="685711" y="43713"/>
                  </a:lnTo>
                  <a:lnTo>
                    <a:pt x="645160" y="25120"/>
                  </a:lnTo>
                  <a:lnTo>
                    <a:pt x="602170" y="11404"/>
                  </a:lnTo>
                  <a:lnTo>
                    <a:pt x="557098" y="2908"/>
                  </a:lnTo>
                  <a:lnTo>
                    <a:pt x="510286" y="0"/>
                  </a:lnTo>
                  <a:lnTo>
                    <a:pt x="889" y="0"/>
                  </a:lnTo>
                  <a:lnTo>
                    <a:pt x="889" y="746379"/>
                  </a:lnTo>
                  <a:lnTo>
                    <a:pt x="510286" y="746379"/>
                  </a:lnTo>
                  <a:lnTo>
                    <a:pt x="557098" y="743470"/>
                  </a:lnTo>
                  <a:lnTo>
                    <a:pt x="602170" y="734987"/>
                  </a:lnTo>
                  <a:lnTo>
                    <a:pt x="645160" y="721258"/>
                  </a:lnTo>
                  <a:lnTo>
                    <a:pt x="685711" y="702652"/>
                  </a:lnTo>
                  <a:lnTo>
                    <a:pt x="723480" y="679500"/>
                  </a:lnTo>
                  <a:lnTo>
                    <a:pt x="758101" y="652183"/>
                  </a:lnTo>
                  <a:lnTo>
                    <a:pt x="789254" y="621017"/>
                  </a:lnTo>
                  <a:lnTo>
                    <a:pt x="816571" y="586371"/>
                  </a:lnTo>
                  <a:lnTo>
                    <a:pt x="839698" y="548589"/>
                  </a:lnTo>
                  <a:lnTo>
                    <a:pt x="858291" y="508025"/>
                  </a:lnTo>
                  <a:lnTo>
                    <a:pt x="872007" y="465035"/>
                  </a:lnTo>
                  <a:lnTo>
                    <a:pt x="880503" y="419950"/>
                  </a:lnTo>
                  <a:lnTo>
                    <a:pt x="883412" y="37312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04736" y="2135923"/>
              <a:ext cx="495934" cy="1569720"/>
            </a:xfrm>
            <a:custGeom>
              <a:avLst/>
              <a:gdLst/>
              <a:ahLst/>
              <a:cxnLst/>
              <a:rect l="l" t="t" r="r" b="b"/>
              <a:pathLst>
                <a:path w="495934" h="1569720">
                  <a:moveTo>
                    <a:pt x="31927" y="1244307"/>
                  </a:moveTo>
                  <a:lnTo>
                    <a:pt x="12" y="1244307"/>
                  </a:lnTo>
                  <a:lnTo>
                    <a:pt x="12" y="1569491"/>
                  </a:lnTo>
                  <a:lnTo>
                    <a:pt x="8699" y="1569491"/>
                  </a:lnTo>
                  <a:lnTo>
                    <a:pt x="31927" y="1244307"/>
                  </a:lnTo>
                  <a:close/>
                </a:path>
                <a:path w="495934" h="1569720">
                  <a:moveTo>
                    <a:pt x="86080" y="1228051"/>
                  </a:moveTo>
                  <a:lnTo>
                    <a:pt x="49936" y="1191920"/>
                  </a:lnTo>
                  <a:lnTo>
                    <a:pt x="44894" y="1187018"/>
                  </a:lnTo>
                  <a:lnTo>
                    <a:pt x="37198" y="1186065"/>
                  </a:lnTo>
                  <a:lnTo>
                    <a:pt x="31115" y="1189596"/>
                  </a:lnTo>
                  <a:lnTo>
                    <a:pt x="0" y="1208252"/>
                  </a:lnTo>
                  <a:lnTo>
                    <a:pt x="12" y="1228051"/>
                  </a:lnTo>
                  <a:lnTo>
                    <a:pt x="86080" y="1228051"/>
                  </a:lnTo>
                  <a:close/>
                </a:path>
                <a:path w="495934" h="1569720">
                  <a:moveTo>
                    <a:pt x="104673" y="75958"/>
                  </a:moveTo>
                  <a:lnTo>
                    <a:pt x="98844" y="75958"/>
                  </a:lnTo>
                  <a:lnTo>
                    <a:pt x="62522" y="83312"/>
                  </a:lnTo>
                  <a:lnTo>
                    <a:pt x="32842" y="103339"/>
                  </a:lnTo>
                  <a:lnTo>
                    <a:pt x="12852" y="133045"/>
                  </a:lnTo>
                  <a:lnTo>
                    <a:pt x="5511" y="169443"/>
                  </a:lnTo>
                  <a:lnTo>
                    <a:pt x="5511" y="192824"/>
                  </a:lnTo>
                  <a:lnTo>
                    <a:pt x="11341" y="192824"/>
                  </a:lnTo>
                  <a:lnTo>
                    <a:pt x="47675" y="185470"/>
                  </a:lnTo>
                  <a:lnTo>
                    <a:pt x="77343" y="165442"/>
                  </a:lnTo>
                  <a:lnTo>
                    <a:pt x="97345" y="135724"/>
                  </a:lnTo>
                  <a:lnTo>
                    <a:pt x="104673" y="99339"/>
                  </a:lnTo>
                  <a:lnTo>
                    <a:pt x="104673" y="75958"/>
                  </a:lnTo>
                  <a:close/>
                </a:path>
                <a:path w="495934" h="1569720">
                  <a:moveTo>
                    <a:pt x="104686" y="204508"/>
                  </a:moveTo>
                  <a:lnTo>
                    <a:pt x="98844" y="204508"/>
                  </a:lnTo>
                  <a:lnTo>
                    <a:pt x="62522" y="211861"/>
                  </a:lnTo>
                  <a:lnTo>
                    <a:pt x="32842" y="231902"/>
                  </a:lnTo>
                  <a:lnTo>
                    <a:pt x="12852" y="261620"/>
                  </a:lnTo>
                  <a:lnTo>
                    <a:pt x="5511" y="298005"/>
                  </a:lnTo>
                  <a:lnTo>
                    <a:pt x="5511" y="327228"/>
                  </a:lnTo>
                  <a:lnTo>
                    <a:pt x="11341" y="327228"/>
                  </a:lnTo>
                  <a:lnTo>
                    <a:pt x="47675" y="319887"/>
                  </a:lnTo>
                  <a:lnTo>
                    <a:pt x="77343" y="299847"/>
                  </a:lnTo>
                  <a:lnTo>
                    <a:pt x="97345" y="270129"/>
                  </a:lnTo>
                  <a:lnTo>
                    <a:pt x="104686" y="233730"/>
                  </a:lnTo>
                  <a:lnTo>
                    <a:pt x="104686" y="204508"/>
                  </a:lnTo>
                  <a:close/>
                </a:path>
                <a:path w="495934" h="1569720">
                  <a:moveTo>
                    <a:pt x="128625" y="1569491"/>
                  </a:moveTo>
                  <a:lnTo>
                    <a:pt x="74422" y="1244307"/>
                  </a:lnTo>
                  <a:lnTo>
                    <a:pt x="48221" y="1244307"/>
                  </a:lnTo>
                  <a:lnTo>
                    <a:pt x="24993" y="1569491"/>
                  </a:lnTo>
                  <a:lnTo>
                    <a:pt x="128625" y="1569491"/>
                  </a:lnTo>
                  <a:close/>
                </a:path>
                <a:path w="495934" h="1569720">
                  <a:moveTo>
                    <a:pt x="133845" y="176631"/>
                  </a:moveTo>
                  <a:lnTo>
                    <a:pt x="128828" y="170548"/>
                  </a:lnTo>
                  <a:lnTo>
                    <a:pt x="124231" y="164122"/>
                  </a:lnTo>
                  <a:lnTo>
                    <a:pt x="120065" y="157378"/>
                  </a:lnTo>
                  <a:lnTo>
                    <a:pt x="116344" y="150329"/>
                  </a:lnTo>
                  <a:lnTo>
                    <a:pt x="112636" y="157378"/>
                  </a:lnTo>
                  <a:lnTo>
                    <a:pt x="108458" y="164122"/>
                  </a:lnTo>
                  <a:lnTo>
                    <a:pt x="103860" y="170548"/>
                  </a:lnTo>
                  <a:lnTo>
                    <a:pt x="98844" y="176631"/>
                  </a:lnTo>
                  <a:lnTo>
                    <a:pt x="98844" y="181140"/>
                  </a:lnTo>
                  <a:lnTo>
                    <a:pt x="112560" y="181140"/>
                  </a:lnTo>
                  <a:lnTo>
                    <a:pt x="114528" y="181495"/>
                  </a:lnTo>
                  <a:lnTo>
                    <a:pt x="116344" y="182130"/>
                  </a:lnTo>
                  <a:lnTo>
                    <a:pt x="118173" y="181495"/>
                  </a:lnTo>
                  <a:lnTo>
                    <a:pt x="120129" y="181140"/>
                  </a:lnTo>
                  <a:lnTo>
                    <a:pt x="133845" y="181140"/>
                  </a:lnTo>
                  <a:lnTo>
                    <a:pt x="133845" y="176631"/>
                  </a:lnTo>
                  <a:close/>
                </a:path>
                <a:path w="495934" h="1569720">
                  <a:moveTo>
                    <a:pt x="150228" y="386626"/>
                  </a:moveTo>
                  <a:lnTo>
                    <a:pt x="141897" y="342417"/>
                  </a:lnTo>
                  <a:lnTo>
                    <a:pt x="141795" y="341858"/>
                  </a:lnTo>
                  <a:lnTo>
                    <a:pt x="141757" y="341706"/>
                  </a:lnTo>
                  <a:lnTo>
                    <a:pt x="116344" y="301891"/>
                  </a:lnTo>
                  <a:lnTo>
                    <a:pt x="90932" y="341706"/>
                  </a:lnTo>
                  <a:lnTo>
                    <a:pt x="82461" y="386626"/>
                  </a:lnTo>
                  <a:lnTo>
                    <a:pt x="90932" y="431558"/>
                  </a:lnTo>
                  <a:lnTo>
                    <a:pt x="116344" y="471360"/>
                  </a:lnTo>
                  <a:lnTo>
                    <a:pt x="141757" y="431558"/>
                  </a:lnTo>
                  <a:lnTo>
                    <a:pt x="150228" y="386626"/>
                  </a:lnTo>
                  <a:close/>
                </a:path>
                <a:path w="495934" h="1569720">
                  <a:moveTo>
                    <a:pt x="174561" y="1204595"/>
                  </a:moveTo>
                  <a:lnTo>
                    <a:pt x="130556" y="1166088"/>
                  </a:lnTo>
                  <a:lnTo>
                    <a:pt x="125564" y="1161923"/>
                  </a:lnTo>
                  <a:lnTo>
                    <a:pt x="118249" y="1162177"/>
                  </a:lnTo>
                  <a:lnTo>
                    <a:pt x="113538" y="1166647"/>
                  </a:lnTo>
                  <a:lnTo>
                    <a:pt x="80606" y="1199591"/>
                  </a:lnTo>
                  <a:lnTo>
                    <a:pt x="109067" y="1228051"/>
                  </a:lnTo>
                  <a:lnTo>
                    <a:pt x="151117" y="1228051"/>
                  </a:lnTo>
                  <a:lnTo>
                    <a:pt x="174561" y="1204595"/>
                  </a:lnTo>
                  <a:close/>
                </a:path>
                <a:path w="495934" h="1569720">
                  <a:moveTo>
                    <a:pt x="227177" y="298005"/>
                  </a:moveTo>
                  <a:lnTo>
                    <a:pt x="219849" y="261620"/>
                  </a:lnTo>
                  <a:lnTo>
                    <a:pt x="199847" y="231902"/>
                  </a:lnTo>
                  <a:lnTo>
                    <a:pt x="170180" y="211861"/>
                  </a:lnTo>
                  <a:lnTo>
                    <a:pt x="133845" y="204508"/>
                  </a:lnTo>
                  <a:lnTo>
                    <a:pt x="128016" y="204508"/>
                  </a:lnTo>
                  <a:lnTo>
                    <a:pt x="128016" y="233730"/>
                  </a:lnTo>
                  <a:lnTo>
                    <a:pt x="135343" y="270129"/>
                  </a:lnTo>
                  <a:lnTo>
                    <a:pt x="155346" y="299847"/>
                  </a:lnTo>
                  <a:lnTo>
                    <a:pt x="185013" y="319887"/>
                  </a:lnTo>
                  <a:lnTo>
                    <a:pt x="221348" y="327228"/>
                  </a:lnTo>
                  <a:lnTo>
                    <a:pt x="227177" y="327228"/>
                  </a:lnTo>
                  <a:lnTo>
                    <a:pt x="227177" y="298005"/>
                  </a:lnTo>
                  <a:close/>
                </a:path>
                <a:path w="495934" h="1569720">
                  <a:moveTo>
                    <a:pt x="227177" y="169443"/>
                  </a:moveTo>
                  <a:lnTo>
                    <a:pt x="219849" y="133045"/>
                  </a:lnTo>
                  <a:lnTo>
                    <a:pt x="199847" y="103339"/>
                  </a:lnTo>
                  <a:lnTo>
                    <a:pt x="170180" y="83312"/>
                  </a:lnTo>
                  <a:lnTo>
                    <a:pt x="133845" y="75958"/>
                  </a:lnTo>
                  <a:lnTo>
                    <a:pt x="128016" y="75958"/>
                  </a:lnTo>
                  <a:lnTo>
                    <a:pt x="128016" y="99339"/>
                  </a:lnTo>
                  <a:lnTo>
                    <a:pt x="135343" y="135724"/>
                  </a:lnTo>
                  <a:lnTo>
                    <a:pt x="155346" y="165442"/>
                  </a:lnTo>
                  <a:lnTo>
                    <a:pt x="185013" y="185470"/>
                  </a:lnTo>
                  <a:lnTo>
                    <a:pt x="221348" y="192824"/>
                  </a:lnTo>
                  <a:lnTo>
                    <a:pt x="227177" y="192824"/>
                  </a:lnTo>
                  <a:lnTo>
                    <a:pt x="227177" y="169443"/>
                  </a:lnTo>
                  <a:close/>
                </a:path>
                <a:path w="495934" h="1569720">
                  <a:moveTo>
                    <a:pt x="248119" y="1569491"/>
                  </a:moveTo>
                  <a:lnTo>
                    <a:pt x="116484" y="1244307"/>
                  </a:lnTo>
                  <a:lnTo>
                    <a:pt x="90906" y="1244307"/>
                  </a:lnTo>
                  <a:lnTo>
                    <a:pt x="145110" y="1569491"/>
                  </a:lnTo>
                  <a:lnTo>
                    <a:pt x="248119" y="1569491"/>
                  </a:lnTo>
                  <a:close/>
                </a:path>
                <a:path w="495934" h="1569720">
                  <a:moveTo>
                    <a:pt x="273850" y="408012"/>
                  </a:moveTo>
                  <a:lnTo>
                    <a:pt x="245973" y="365887"/>
                  </a:lnTo>
                  <a:lnTo>
                    <a:pt x="228485" y="362343"/>
                  </a:lnTo>
                  <a:lnTo>
                    <a:pt x="227850" y="362343"/>
                  </a:lnTo>
                  <a:lnTo>
                    <a:pt x="192493" y="379552"/>
                  </a:lnTo>
                  <a:lnTo>
                    <a:pt x="180022" y="406120"/>
                  </a:lnTo>
                  <a:lnTo>
                    <a:pt x="202209" y="406120"/>
                  </a:lnTo>
                  <a:lnTo>
                    <a:pt x="218224" y="408368"/>
                  </a:lnTo>
                  <a:lnTo>
                    <a:pt x="232752" y="414769"/>
                  </a:lnTo>
                  <a:lnTo>
                    <a:pt x="245033" y="424865"/>
                  </a:lnTo>
                  <a:lnTo>
                    <a:pt x="254254" y="438162"/>
                  </a:lnTo>
                  <a:lnTo>
                    <a:pt x="273850" y="476948"/>
                  </a:lnTo>
                  <a:lnTo>
                    <a:pt x="273850" y="408012"/>
                  </a:lnTo>
                  <a:close/>
                </a:path>
                <a:path w="495934" h="1569720">
                  <a:moveTo>
                    <a:pt x="308851" y="515340"/>
                  </a:moveTo>
                  <a:lnTo>
                    <a:pt x="306387" y="519480"/>
                  </a:lnTo>
                  <a:lnTo>
                    <a:pt x="300126" y="525792"/>
                  </a:lnTo>
                  <a:lnTo>
                    <a:pt x="292354" y="528053"/>
                  </a:lnTo>
                  <a:lnTo>
                    <a:pt x="284505" y="526656"/>
                  </a:lnTo>
                  <a:lnTo>
                    <a:pt x="278003" y="521995"/>
                  </a:lnTo>
                  <a:lnTo>
                    <a:pt x="276580" y="521779"/>
                  </a:lnTo>
                  <a:lnTo>
                    <a:pt x="275183" y="521385"/>
                  </a:lnTo>
                  <a:lnTo>
                    <a:pt x="273850" y="520788"/>
                  </a:lnTo>
                  <a:lnTo>
                    <a:pt x="273850" y="541451"/>
                  </a:lnTo>
                  <a:lnTo>
                    <a:pt x="281686" y="549287"/>
                  </a:lnTo>
                  <a:lnTo>
                    <a:pt x="301015" y="549287"/>
                  </a:lnTo>
                  <a:lnTo>
                    <a:pt x="308851" y="541451"/>
                  </a:lnTo>
                  <a:lnTo>
                    <a:pt x="308851" y="528053"/>
                  </a:lnTo>
                  <a:lnTo>
                    <a:pt x="308851" y="515340"/>
                  </a:lnTo>
                  <a:close/>
                </a:path>
                <a:path w="495934" h="1569720">
                  <a:moveTo>
                    <a:pt x="308851" y="105181"/>
                  </a:moveTo>
                  <a:lnTo>
                    <a:pt x="300596" y="64236"/>
                  </a:lnTo>
                  <a:lnTo>
                    <a:pt x="280962" y="35064"/>
                  </a:lnTo>
                  <a:lnTo>
                    <a:pt x="278091" y="30797"/>
                  </a:lnTo>
                  <a:lnTo>
                    <a:pt x="244716" y="8267"/>
                  </a:lnTo>
                  <a:lnTo>
                    <a:pt x="203847" y="0"/>
                  </a:lnTo>
                  <a:lnTo>
                    <a:pt x="175755" y="3810"/>
                  </a:lnTo>
                  <a:lnTo>
                    <a:pt x="150533" y="14554"/>
                  </a:lnTo>
                  <a:lnTo>
                    <a:pt x="129209" y="31203"/>
                  </a:lnTo>
                  <a:lnTo>
                    <a:pt x="112915" y="52590"/>
                  </a:lnTo>
                  <a:lnTo>
                    <a:pt x="112801" y="52730"/>
                  </a:lnTo>
                  <a:lnTo>
                    <a:pt x="114439" y="52933"/>
                  </a:lnTo>
                  <a:lnTo>
                    <a:pt x="114223" y="52933"/>
                  </a:lnTo>
                  <a:lnTo>
                    <a:pt x="115493" y="53276"/>
                  </a:lnTo>
                  <a:lnTo>
                    <a:pt x="116344" y="53568"/>
                  </a:lnTo>
                  <a:lnTo>
                    <a:pt x="118173" y="52933"/>
                  </a:lnTo>
                  <a:lnTo>
                    <a:pt x="120129" y="52590"/>
                  </a:lnTo>
                  <a:lnTo>
                    <a:pt x="141211" y="52590"/>
                  </a:lnTo>
                  <a:lnTo>
                    <a:pt x="148412" y="53276"/>
                  </a:lnTo>
                  <a:lnTo>
                    <a:pt x="155384" y="54584"/>
                  </a:lnTo>
                  <a:lnTo>
                    <a:pt x="157886" y="52590"/>
                  </a:lnTo>
                  <a:lnTo>
                    <a:pt x="165620" y="46418"/>
                  </a:lnTo>
                  <a:lnTo>
                    <a:pt x="177279" y="40271"/>
                  </a:lnTo>
                  <a:lnTo>
                    <a:pt x="190106" y="36398"/>
                  </a:lnTo>
                  <a:lnTo>
                    <a:pt x="203847" y="35064"/>
                  </a:lnTo>
                  <a:lnTo>
                    <a:pt x="231101" y="40563"/>
                  </a:lnTo>
                  <a:lnTo>
                    <a:pt x="253352" y="55587"/>
                  </a:lnTo>
                  <a:lnTo>
                    <a:pt x="268351" y="77876"/>
                  </a:lnTo>
                  <a:lnTo>
                    <a:pt x="273850" y="105181"/>
                  </a:lnTo>
                  <a:lnTo>
                    <a:pt x="273850" y="204152"/>
                  </a:lnTo>
                  <a:lnTo>
                    <a:pt x="276098" y="182130"/>
                  </a:lnTo>
                  <a:lnTo>
                    <a:pt x="276199" y="181140"/>
                  </a:lnTo>
                  <a:lnTo>
                    <a:pt x="276275" y="180327"/>
                  </a:lnTo>
                  <a:lnTo>
                    <a:pt x="283248" y="158178"/>
                  </a:lnTo>
                  <a:lnTo>
                    <a:pt x="294208" y="138303"/>
                  </a:lnTo>
                  <a:lnTo>
                    <a:pt x="296329" y="135724"/>
                  </a:lnTo>
                  <a:lnTo>
                    <a:pt x="308851" y="120815"/>
                  </a:lnTo>
                  <a:lnTo>
                    <a:pt x="308851" y="105181"/>
                  </a:lnTo>
                  <a:close/>
                </a:path>
                <a:path w="495934" h="1569720">
                  <a:moveTo>
                    <a:pt x="324243" y="1228051"/>
                  </a:moveTo>
                  <a:lnTo>
                    <a:pt x="301866" y="1212113"/>
                  </a:lnTo>
                  <a:lnTo>
                    <a:pt x="290093" y="1203731"/>
                  </a:lnTo>
                  <a:lnTo>
                    <a:pt x="281571" y="1202448"/>
                  </a:lnTo>
                  <a:lnTo>
                    <a:pt x="254609" y="1211414"/>
                  </a:lnTo>
                  <a:lnTo>
                    <a:pt x="252564" y="1212113"/>
                  </a:lnTo>
                  <a:lnTo>
                    <a:pt x="250329" y="1211948"/>
                  </a:lnTo>
                  <a:lnTo>
                    <a:pt x="221145" y="1197305"/>
                  </a:lnTo>
                  <a:lnTo>
                    <a:pt x="214642" y="1194206"/>
                  </a:lnTo>
                  <a:lnTo>
                    <a:pt x="206883" y="1195476"/>
                  </a:lnTo>
                  <a:lnTo>
                    <a:pt x="201688" y="1200467"/>
                  </a:lnTo>
                  <a:lnTo>
                    <a:pt x="174104" y="1228051"/>
                  </a:lnTo>
                  <a:lnTo>
                    <a:pt x="324243" y="1228051"/>
                  </a:lnTo>
                  <a:close/>
                </a:path>
                <a:path w="495934" h="1569720">
                  <a:moveTo>
                    <a:pt x="382892" y="1569491"/>
                  </a:moveTo>
                  <a:lnTo>
                    <a:pt x="158318" y="1244307"/>
                  </a:lnTo>
                  <a:lnTo>
                    <a:pt x="133997" y="1244307"/>
                  </a:lnTo>
                  <a:lnTo>
                    <a:pt x="265658" y="1569491"/>
                  </a:lnTo>
                  <a:lnTo>
                    <a:pt x="382892" y="1569491"/>
                  </a:lnTo>
                  <a:close/>
                </a:path>
                <a:path w="495934" h="1569720">
                  <a:moveTo>
                    <a:pt x="457225" y="1228051"/>
                  </a:moveTo>
                  <a:lnTo>
                    <a:pt x="431952" y="1206982"/>
                  </a:lnTo>
                  <a:lnTo>
                    <a:pt x="426593" y="1202702"/>
                  </a:lnTo>
                  <a:lnTo>
                    <a:pt x="418973" y="1202702"/>
                  </a:lnTo>
                  <a:lnTo>
                    <a:pt x="413613" y="1206982"/>
                  </a:lnTo>
                  <a:lnTo>
                    <a:pt x="388327" y="1228051"/>
                  </a:lnTo>
                  <a:lnTo>
                    <a:pt x="457225" y="1228051"/>
                  </a:lnTo>
                  <a:close/>
                </a:path>
                <a:path w="495934" h="1569720">
                  <a:moveTo>
                    <a:pt x="463854" y="359562"/>
                  </a:moveTo>
                  <a:lnTo>
                    <a:pt x="430771" y="333400"/>
                  </a:lnTo>
                  <a:lnTo>
                    <a:pt x="386143" y="321386"/>
                  </a:lnTo>
                  <a:lnTo>
                    <a:pt x="351523" y="328396"/>
                  </a:lnTo>
                  <a:lnTo>
                    <a:pt x="323240" y="347497"/>
                  </a:lnTo>
                  <a:lnTo>
                    <a:pt x="304279" y="375691"/>
                  </a:lnTo>
                  <a:lnTo>
                    <a:pt x="304177" y="375831"/>
                  </a:lnTo>
                  <a:lnTo>
                    <a:pt x="297180" y="410527"/>
                  </a:lnTo>
                  <a:lnTo>
                    <a:pt x="297180" y="489267"/>
                  </a:lnTo>
                  <a:lnTo>
                    <a:pt x="357378" y="387921"/>
                  </a:lnTo>
                  <a:lnTo>
                    <a:pt x="365937" y="376821"/>
                  </a:lnTo>
                  <a:lnTo>
                    <a:pt x="376694" y="368198"/>
                  </a:lnTo>
                  <a:lnTo>
                    <a:pt x="389128" y="362343"/>
                  </a:lnTo>
                  <a:lnTo>
                    <a:pt x="402717" y="359562"/>
                  </a:lnTo>
                  <a:lnTo>
                    <a:pt x="463854" y="359562"/>
                  </a:lnTo>
                  <a:close/>
                </a:path>
                <a:path w="495934" h="1569720">
                  <a:moveTo>
                    <a:pt x="487819" y="1536979"/>
                  </a:moveTo>
                  <a:lnTo>
                    <a:pt x="380199" y="1536979"/>
                  </a:lnTo>
                  <a:lnTo>
                    <a:pt x="402653" y="1569491"/>
                  </a:lnTo>
                  <a:lnTo>
                    <a:pt x="487819" y="1569491"/>
                  </a:lnTo>
                  <a:lnTo>
                    <a:pt x="487819" y="1536979"/>
                  </a:lnTo>
                  <a:close/>
                </a:path>
                <a:path w="495934" h="1569720">
                  <a:moveTo>
                    <a:pt x="487819" y="1488198"/>
                  </a:moveTo>
                  <a:lnTo>
                    <a:pt x="346519" y="1488198"/>
                  </a:lnTo>
                  <a:lnTo>
                    <a:pt x="368973" y="1520710"/>
                  </a:lnTo>
                  <a:lnTo>
                    <a:pt x="487819" y="1520710"/>
                  </a:lnTo>
                  <a:lnTo>
                    <a:pt x="487819" y="1488198"/>
                  </a:lnTo>
                  <a:close/>
                </a:path>
                <a:path w="495934" h="1569720">
                  <a:moveTo>
                    <a:pt x="487819" y="1439418"/>
                  </a:moveTo>
                  <a:lnTo>
                    <a:pt x="312839" y="1439418"/>
                  </a:lnTo>
                  <a:lnTo>
                    <a:pt x="335292" y="1471930"/>
                  </a:lnTo>
                  <a:lnTo>
                    <a:pt x="487819" y="1471930"/>
                  </a:lnTo>
                  <a:lnTo>
                    <a:pt x="487819" y="1439418"/>
                  </a:lnTo>
                  <a:close/>
                </a:path>
                <a:path w="495934" h="1569720">
                  <a:moveTo>
                    <a:pt x="487819" y="1390637"/>
                  </a:moveTo>
                  <a:lnTo>
                    <a:pt x="279184" y="1390637"/>
                  </a:lnTo>
                  <a:lnTo>
                    <a:pt x="301637" y="1423162"/>
                  </a:lnTo>
                  <a:lnTo>
                    <a:pt x="487819" y="1423162"/>
                  </a:lnTo>
                  <a:lnTo>
                    <a:pt x="487819" y="1390637"/>
                  </a:lnTo>
                  <a:close/>
                </a:path>
                <a:path w="495934" h="1569720">
                  <a:moveTo>
                    <a:pt x="487819" y="1341856"/>
                  </a:moveTo>
                  <a:lnTo>
                    <a:pt x="245503" y="1341856"/>
                  </a:lnTo>
                  <a:lnTo>
                    <a:pt x="267957" y="1374381"/>
                  </a:lnTo>
                  <a:lnTo>
                    <a:pt x="487819" y="1374381"/>
                  </a:lnTo>
                  <a:lnTo>
                    <a:pt x="487819" y="1341856"/>
                  </a:lnTo>
                  <a:close/>
                </a:path>
                <a:path w="495934" h="1569720">
                  <a:moveTo>
                    <a:pt x="487819" y="1293088"/>
                  </a:moveTo>
                  <a:lnTo>
                    <a:pt x="211785" y="1293088"/>
                  </a:lnTo>
                  <a:lnTo>
                    <a:pt x="234238" y="1325600"/>
                  </a:lnTo>
                  <a:lnTo>
                    <a:pt x="487819" y="1325600"/>
                  </a:lnTo>
                  <a:lnTo>
                    <a:pt x="487819" y="1293088"/>
                  </a:lnTo>
                  <a:close/>
                </a:path>
                <a:path w="495934" h="1569720">
                  <a:moveTo>
                    <a:pt x="487819" y="1244307"/>
                  </a:moveTo>
                  <a:lnTo>
                    <a:pt x="178104" y="1244307"/>
                  </a:lnTo>
                  <a:lnTo>
                    <a:pt x="200558" y="1276819"/>
                  </a:lnTo>
                  <a:lnTo>
                    <a:pt x="487819" y="1276832"/>
                  </a:lnTo>
                  <a:lnTo>
                    <a:pt x="487819" y="1244307"/>
                  </a:lnTo>
                  <a:close/>
                </a:path>
                <a:path w="495934" h="1569720">
                  <a:moveTo>
                    <a:pt x="495858" y="160693"/>
                  </a:moveTo>
                  <a:lnTo>
                    <a:pt x="439610" y="125298"/>
                  </a:lnTo>
                  <a:lnTo>
                    <a:pt x="403161" y="111937"/>
                  </a:lnTo>
                  <a:lnTo>
                    <a:pt x="390131" y="111023"/>
                  </a:lnTo>
                  <a:lnTo>
                    <a:pt x="353949" y="118338"/>
                  </a:lnTo>
                  <a:lnTo>
                    <a:pt x="324408" y="138303"/>
                  </a:lnTo>
                  <a:lnTo>
                    <a:pt x="304482" y="167894"/>
                  </a:lnTo>
                  <a:lnTo>
                    <a:pt x="297180" y="204152"/>
                  </a:lnTo>
                  <a:lnTo>
                    <a:pt x="297180" y="341706"/>
                  </a:lnTo>
                  <a:lnTo>
                    <a:pt x="301371" y="336435"/>
                  </a:lnTo>
                  <a:lnTo>
                    <a:pt x="306031" y="331393"/>
                  </a:lnTo>
                  <a:lnTo>
                    <a:pt x="311124" y="326809"/>
                  </a:lnTo>
                  <a:lnTo>
                    <a:pt x="357022" y="199301"/>
                  </a:lnTo>
                  <a:lnTo>
                    <a:pt x="365645" y="183489"/>
                  </a:lnTo>
                  <a:lnTo>
                    <a:pt x="378358" y="171310"/>
                  </a:lnTo>
                  <a:lnTo>
                    <a:pt x="394119" y="163474"/>
                  </a:lnTo>
                  <a:lnTo>
                    <a:pt x="411911" y="160693"/>
                  </a:lnTo>
                  <a:lnTo>
                    <a:pt x="495858" y="1606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8089" y="3225764"/>
              <a:ext cx="65042" cy="6503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887460" y="2255392"/>
              <a:ext cx="333375" cy="1469390"/>
            </a:xfrm>
            <a:custGeom>
              <a:avLst/>
              <a:gdLst/>
              <a:ahLst/>
              <a:cxnLst/>
              <a:rect l="l" t="t" r="r" b="b"/>
              <a:pathLst>
                <a:path w="333375" h="1469389">
                  <a:moveTo>
                    <a:pt x="332994" y="1253109"/>
                  </a:moveTo>
                  <a:lnTo>
                    <a:pt x="166497" y="1037463"/>
                  </a:lnTo>
                  <a:lnTo>
                    <a:pt x="166497" y="1145286"/>
                  </a:lnTo>
                  <a:lnTo>
                    <a:pt x="0" y="1145286"/>
                  </a:lnTo>
                  <a:lnTo>
                    <a:pt x="0" y="1360932"/>
                  </a:lnTo>
                  <a:lnTo>
                    <a:pt x="166497" y="1360932"/>
                  </a:lnTo>
                  <a:lnTo>
                    <a:pt x="166497" y="1468882"/>
                  </a:lnTo>
                  <a:lnTo>
                    <a:pt x="332994" y="1253109"/>
                  </a:lnTo>
                  <a:close/>
                </a:path>
                <a:path w="333375" h="1469389">
                  <a:moveTo>
                    <a:pt x="332994" y="215646"/>
                  </a:moveTo>
                  <a:lnTo>
                    <a:pt x="166497" y="0"/>
                  </a:lnTo>
                  <a:lnTo>
                    <a:pt x="166497" y="107823"/>
                  </a:lnTo>
                  <a:lnTo>
                    <a:pt x="0" y="107823"/>
                  </a:lnTo>
                  <a:lnTo>
                    <a:pt x="0" y="323469"/>
                  </a:lnTo>
                  <a:lnTo>
                    <a:pt x="166497" y="323469"/>
                  </a:lnTo>
                  <a:lnTo>
                    <a:pt x="166497" y="431292"/>
                  </a:lnTo>
                  <a:lnTo>
                    <a:pt x="332994" y="215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597259" y="102641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199" y="224536"/>
                  </a:moveTo>
                  <a:lnTo>
                    <a:pt x="444627" y="179311"/>
                  </a:lnTo>
                  <a:lnTo>
                    <a:pt x="444042" y="177444"/>
                  </a:lnTo>
                  <a:lnTo>
                    <a:pt x="443839" y="175564"/>
                  </a:lnTo>
                  <a:lnTo>
                    <a:pt x="439280" y="162140"/>
                  </a:lnTo>
                  <a:lnTo>
                    <a:pt x="431533" y="137160"/>
                  </a:lnTo>
                  <a:lnTo>
                    <a:pt x="429666" y="133743"/>
                  </a:lnTo>
                  <a:lnTo>
                    <a:pt x="428523" y="130340"/>
                  </a:lnTo>
                  <a:lnTo>
                    <a:pt x="420992" y="117767"/>
                  </a:lnTo>
                  <a:lnTo>
                    <a:pt x="410819" y="99021"/>
                  </a:lnTo>
                  <a:lnTo>
                    <a:pt x="407060" y="94475"/>
                  </a:lnTo>
                  <a:lnTo>
                    <a:pt x="404406" y="90030"/>
                  </a:lnTo>
                  <a:lnTo>
                    <a:pt x="395236" y="80149"/>
                  </a:lnTo>
                  <a:lnTo>
                    <a:pt x="383387" y="65786"/>
                  </a:lnTo>
                  <a:lnTo>
                    <a:pt x="377151" y="60655"/>
                  </a:lnTo>
                  <a:lnTo>
                    <a:pt x="372618" y="55753"/>
                  </a:lnTo>
                  <a:lnTo>
                    <a:pt x="374751" y="58674"/>
                  </a:lnTo>
                  <a:lnTo>
                    <a:pt x="350139" y="38366"/>
                  </a:lnTo>
                  <a:lnTo>
                    <a:pt x="311975" y="17653"/>
                  </a:lnTo>
                  <a:lnTo>
                    <a:pt x="269811" y="4572"/>
                  </a:lnTo>
                  <a:lnTo>
                    <a:pt x="224536" y="0"/>
                  </a:lnTo>
                  <a:lnTo>
                    <a:pt x="179298" y="4572"/>
                  </a:lnTo>
                  <a:lnTo>
                    <a:pt x="137160" y="17653"/>
                  </a:lnTo>
                  <a:lnTo>
                    <a:pt x="99009" y="38366"/>
                  </a:lnTo>
                  <a:lnTo>
                    <a:pt x="65786" y="65786"/>
                  </a:lnTo>
                  <a:lnTo>
                    <a:pt x="38354" y="99021"/>
                  </a:lnTo>
                  <a:lnTo>
                    <a:pt x="17653" y="137160"/>
                  </a:lnTo>
                  <a:lnTo>
                    <a:pt x="4559" y="179311"/>
                  </a:lnTo>
                  <a:lnTo>
                    <a:pt x="0" y="224536"/>
                  </a:lnTo>
                  <a:lnTo>
                    <a:pt x="4559" y="269824"/>
                  </a:lnTo>
                  <a:lnTo>
                    <a:pt x="17653" y="311988"/>
                  </a:lnTo>
                  <a:lnTo>
                    <a:pt x="38354" y="350151"/>
                  </a:lnTo>
                  <a:lnTo>
                    <a:pt x="58623" y="374738"/>
                  </a:lnTo>
                  <a:lnTo>
                    <a:pt x="55753" y="372618"/>
                  </a:lnTo>
                  <a:lnTo>
                    <a:pt x="60604" y="377126"/>
                  </a:lnTo>
                  <a:lnTo>
                    <a:pt x="65786" y="383400"/>
                  </a:lnTo>
                  <a:lnTo>
                    <a:pt x="80137" y="395262"/>
                  </a:lnTo>
                  <a:lnTo>
                    <a:pt x="90017" y="404418"/>
                  </a:lnTo>
                  <a:lnTo>
                    <a:pt x="94462" y="407085"/>
                  </a:lnTo>
                  <a:lnTo>
                    <a:pt x="99009" y="410832"/>
                  </a:lnTo>
                  <a:lnTo>
                    <a:pt x="117678" y="420979"/>
                  </a:lnTo>
                  <a:lnTo>
                    <a:pt x="130327" y="428536"/>
                  </a:lnTo>
                  <a:lnTo>
                    <a:pt x="133743" y="429704"/>
                  </a:lnTo>
                  <a:lnTo>
                    <a:pt x="137160" y="431546"/>
                  </a:lnTo>
                  <a:lnTo>
                    <a:pt x="162064" y="439293"/>
                  </a:lnTo>
                  <a:lnTo>
                    <a:pt x="175552" y="443852"/>
                  </a:lnTo>
                  <a:lnTo>
                    <a:pt x="177419" y="444068"/>
                  </a:lnTo>
                  <a:lnTo>
                    <a:pt x="179298" y="444639"/>
                  </a:lnTo>
                  <a:lnTo>
                    <a:pt x="224536" y="449199"/>
                  </a:lnTo>
                  <a:lnTo>
                    <a:pt x="269811" y="444639"/>
                  </a:lnTo>
                  <a:lnTo>
                    <a:pt x="311975" y="431546"/>
                  </a:lnTo>
                  <a:lnTo>
                    <a:pt x="350139" y="410832"/>
                  </a:lnTo>
                  <a:lnTo>
                    <a:pt x="383387" y="383400"/>
                  </a:lnTo>
                  <a:lnTo>
                    <a:pt x="410819" y="350151"/>
                  </a:lnTo>
                  <a:lnTo>
                    <a:pt x="431533" y="311988"/>
                  </a:lnTo>
                  <a:lnTo>
                    <a:pt x="444627" y="269824"/>
                  </a:lnTo>
                  <a:lnTo>
                    <a:pt x="449199" y="224536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652377" y="1081531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90" h="339090">
                  <a:moveTo>
                    <a:pt x="169418" y="0"/>
                  </a:moveTo>
                  <a:lnTo>
                    <a:pt x="124368" y="6049"/>
                  </a:lnTo>
                  <a:lnTo>
                    <a:pt x="83895" y="23123"/>
                  </a:lnTo>
                  <a:lnTo>
                    <a:pt x="49609" y="49609"/>
                  </a:lnTo>
                  <a:lnTo>
                    <a:pt x="23123" y="83895"/>
                  </a:lnTo>
                  <a:lnTo>
                    <a:pt x="6049" y="124368"/>
                  </a:lnTo>
                  <a:lnTo>
                    <a:pt x="0" y="169417"/>
                  </a:lnTo>
                  <a:lnTo>
                    <a:pt x="6049" y="214476"/>
                  </a:lnTo>
                  <a:lnTo>
                    <a:pt x="23123" y="254973"/>
                  </a:lnTo>
                  <a:lnTo>
                    <a:pt x="49609" y="289290"/>
                  </a:lnTo>
                  <a:lnTo>
                    <a:pt x="83895" y="315806"/>
                  </a:lnTo>
                  <a:lnTo>
                    <a:pt x="124368" y="332904"/>
                  </a:lnTo>
                  <a:lnTo>
                    <a:pt x="169418" y="338963"/>
                  </a:lnTo>
                  <a:lnTo>
                    <a:pt x="214476" y="332904"/>
                  </a:lnTo>
                  <a:lnTo>
                    <a:pt x="254973" y="315806"/>
                  </a:lnTo>
                  <a:lnTo>
                    <a:pt x="289290" y="289290"/>
                  </a:lnTo>
                  <a:lnTo>
                    <a:pt x="315806" y="254973"/>
                  </a:lnTo>
                  <a:lnTo>
                    <a:pt x="332904" y="214476"/>
                  </a:lnTo>
                  <a:lnTo>
                    <a:pt x="338963" y="169417"/>
                  </a:lnTo>
                  <a:lnTo>
                    <a:pt x="332904" y="124368"/>
                  </a:lnTo>
                  <a:lnTo>
                    <a:pt x="315806" y="83895"/>
                  </a:lnTo>
                  <a:lnTo>
                    <a:pt x="289290" y="49609"/>
                  </a:lnTo>
                  <a:lnTo>
                    <a:pt x="254973" y="23123"/>
                  </a:lnTo>
                  <a:lnTo>
                    <a:pt x="214476" y="6049"/>
                  </a:lnTo>
                  <a:lnTo>
                    <a:pt x="16941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692001" y="112115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19">
                  <a:moveTo>
                    <a:pt x="238887" y="0"/>
                  </a:moveTo>
                  <a:lnTo>
                    <a:pt x="255525" y="23635"/>
                  </a:lnTo>
                  <a:lnTo>
                    <a:pt x="267985" y="50022"/>
                  </a:lnTo>
                  <a:lnTo>
                    <a:pt x="275802" y="78670"/>
                  </a:lnTo>
                  <a:lnTo>
                    <a:pt x="278510" y="109093"/>
                  </a:lnTo>
                  <a:lnTo>
                    <a:pt x="272461" y="154142"/>
                  </a:lnTo>
                  <a:lnTo>
                    <a:pt x="255387" y="194615"/>
                  </a:lnTo>
                  <a:lnTo>
                    <a:pt x="228901" y="228901"/>
                  </a:lnTo>
                  <a:lnTo>
                    <a:pt x="194615" y="255387"/>
                  </a:lnTo>
                  <a:lnTo>
                    <a:pt x="154142" y="272461"/>
                  </a:lnTo>
                  <a:lnTo>
                    <a:pt x="109093" y="278511"/>
                  </a:lnTo>
                  <a:lnTo>
                    <a:pt x="78670" y="275802"/>
                  </a:lnTo>
                  <a:lnTo>
                    <a:pt x="50022" y="267985"/>
                  </a:lnTo>
                  <a:lnTo>
                    <a:pt x="23635" y="255525"/>
                  </a:lnTo>
                  <a:lnTo>
                    <a:pt x="0" y="238887"/>
                  </a:lnTo>
                  <a:lnTo>
                    <a:pt x="26084" y="263923"/>
                  </a:lnTo>
                  <a:lnTo>
                    <a:pt x="57038" y="282971"/>
                  </a:lnTo>
                  <a:lnTo>
                    <a:pt x="91922" y="295090"/>
                  </a:lnTo>
                  <a:lnTo>
                    <a:pt x="129794" y="299339"/>
                  </a:lnTo>
                  <a:lnTo>
                    <a:pt x="174852" y="293280"/>
                  </a:lnTo>
                  <a:lnTo>
                    <a:pt x="215349" y="276182"/>
                  </a:lnTo>
                  <a:lnTo>
                    <a:pt x="249666" y="249666"/>
                  </a:lnTo>
                  <a:lnTo>
                    <a:pt x="276182" y="215349"/>
                  </a:lnTo>
                  <a:lnTo>
                    <a:pt x="293280" y="174852"/>
                  </a:lnTo>
                  <a:lnTo>
                    <a:pt x="299339" y="129794"/>
                  </a:lnTo>
                  <a:lnTo>
                    <a:pt x="295090" y="91922"/>
                  </a:lnTo>
                  <a:lnTo>
                    <a:pt x="282971" y="57038"/>
                  </a:lnTo>
                  <a:lnTo>
                    <a:pt x="263923" y="26084"/>
                  </a:lnTo>
                  <a:lnTo>
                    <a:pt x="23888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07495" y="960500"/>
              <a:ext cx="404875" cy="40487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1804903" y="998029"/>
              <a:ext cx="271145" cy="271145"/>
            </a:xfrm>
            <a:custGeom>
              <a:avLst/>
              <a:gdLst/>
              <a:ahLst/>
              <a:cxnLst/>
              <a:rect l="l" t="t" r="r" b="b"/>
              <a:pathLst>
                <a:path w="271145" h="271144">
                  <a:moveTo>
                    <a:pt x="250745" y="0"/>
                  </a:moveTo>
                  <a:lnTo>
                    <a:pt x="243099" y="1476"/>
                  </a:lnTo>
                  <a:lnTo>
                    <a:pt x="236347" y="5905"/>
                  </a:lnTo>
                  <a:lnTo>
                    <a:pt x="1904" y="240347"/>
                  </a:lnTo>
                  <a:lnTo>
                    <a:pt x="0" y="245554"/>
                  </a:lnTo>
                  <a:lnTo>
                    <a:pt x="0" y="255968"/>
                  </a:lnTo>
                  <a:lnTo>
                    <a:pt x="1904" y="261048"/>
                  </a:lnTo>
                  <a:lnTo>
                    <a:pt x="6857" y="266001"/>
                  </a:lnTo>
                  <a:lnTo>
                    <a:pt x="13952" y="270005"/>
                  </a:lnTo>
                  <a:lnTo>
                    <a:pt x="21193" y="270986"/>
                  </a:lnTo>
                  <a:lnTo>
                    <a:pt x="28315" y="269347"/>
                  </a:lnTo>
                  <a:lnTo>
                    <a:pt x="34544" y="265112"/>
                  </a:lnTo>
                  <a:lnTo>
                    <a:pt x="268986" y="30670"/>
                  </a:lnTo>
                  <a:lnTo>
                    <a:pt x="271018" y="25463"/>
                  </a:lnTo>
                  <a:lnTo>
                    <a:pt x="271018" y="20256"/>
                  </a:lnTo>
                  <a:lnTo>
                    <a:pt x="271018" y="15684"/>
                  </a:lnTo>
                  <a:lnTo>
                    <a:pt x="269494" y="11112"/>
                  </a:lnTo>
                  <a:lnTo>
                    <a:pt x="265049" y="5905"/>
                  </a:lnTo>
                  <a:lnTo>
                    <a:pt x="258367" y="1476"/>
                  </a:lnTo>
                  <a:lnTo>
                    <a:pt x="250745" y="0"/>
                  </a:lnTo>
                  <a:close/>
                </a:path>
              </a:pathLst>
            </a:custGeom>
            <a:solidFill>
              <a:srgbClr val="918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812270" y="1005458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59">
                  <a:moveTo>
                    <a:pt x="259079" y="0"/>
                  </a:moveTo>
                  <a:lnTo>
                    <a:pt x="0" y="258952"/>
                  </a:lnTo>
                  <a:lnTo>
                    <a:pt x="6586" y="262576"/>
                  </a:lnTo>
                  <a:lnTo>
                    <a:pt x="13827" y="263556"/>
                  </a:lnTo>
                  <a:lnTo>
                    <a:pt x="20949" y="261917"/>
                  </a:lnTo>
                  <a:lnTo>
                    <a:pt x="27177" y="257682"/>
                  </a:lnTo>
                  <a:lnTo>
                    <a:pt x="261620" y="23240"/>
                  </a:lnTo>
                  <a:lnTo>
                    <a:pt x="263651" y="18033"/>
                  </a:lnTo>
                  <a:lnTo>
                    <a:pt x="263651" y="12826"/>
                  </a:lnTo>
                  <a:lnTo>
                    <a:pt x="263651" y="8254"/>
                  </a:lnTo>
                  <a:lnTo>
                    <a:pt x="262127" y="368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796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95629" y="3974363"/>
            <a:ext cx="4652010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6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69" name="object 69"/>
          <p:cNvSpPr txBox="1"/>
          <p:nvPr/>
        </p:nvSpPr>
        <p:spPr>
          <a:xfrm>
            <a:off x="7612506" y="3137661"/>
            <a:ext cx="115633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A9E4FC"/>
                </a:solidFill>
                <a:latin typeface="Arial"/>
                <a:cs typeface="Arial"/>
              </a:rPr>
              <a:t>10,0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juta</a:t>
            </a:r>
            <a:r>
              <a:rPr sz="1400" b="1" spc="-6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ha</a:t>
            </a:r>
            <a:r>
              <a:rPr sz="1400" b="1" spc="-5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A9E4FC"/>
                </a:solidFill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614919" y="2021839"/>
            <a:ext cx="981075" cy="884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A9E4FC"/>
                </a:solidFill>
                <a:latin typeface="Arial"/>
                <a:cs typeface="Arial"/>
              </a:rPr>
              <a:t>53,1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sz="1400" b="1" dirty="0">
                <a:solidFill>
                  <a:srgbClr val="A9E4FC"/>
                </a:solidFill>
                <a:latin typeface="Arial"/>
                <a:cs typeface="Arial"/>
              </a:rPr>
              <a:t>juta</a:t>
            </a:r>
            <a:r>
              <a:rPr sz="14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A9E4FC"/>
                </a:solidFill>
                <a:latin typeface="Arial"/>
                <a:cs typeface="Arial"/>
              </a:rPr>
              <a:t>ton </a:t>
            </a:r>
            <a:r>
              <a:rPr sz="1400" b="1" spc="-40" dirty="0">
                <a:solidFill>
                  <a:srgbClr val="A9E4FC"/>
                </a:solidFill>
                <a:latin typeface="Arial"/>
                <a:cs typeface="Arial"/>
              </a:rPr>
              <a:t>GKG</a:t>
            </a:r>
            <a:r>
              <a:rPr sz="1400" b="1" spc="-5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A9E4FC"/>
                </a:solidFill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805676" y="3960492"/>
            <a:ext cx="5033010" cy="2632710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0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  <a:p>
            <a:pPr marL="340995" marR="327025" indent="-287020">
              <a:lnSpc>
                <a:spcPct val="100000"/>
              </a:lnSpc>
              <a:spcBef>
                <a:spcPts val="1010"/>
              </a:spcBef>
              <a:buChar char="•"/>
              <a:tabLst>
                <a:tab pos="34099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Percepatan</a:t>
            </a:r>
            <a:r>
              <a:rPr sz="1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identifikasi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konsolidasi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areal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preservasi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kawasan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konservasi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(hutan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lindung, laut,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pesisir,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pulau-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pulau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kecil)</a:t>
            </a:r>
            <a:endParaRPr sz="1600">
              <a:latin typeface="Arial"/>
              <a:cs typeface="Arial"/>
            </a:endParaRPr>
          </a:p>
          <a:p>
            <a:pPr marL="340995" marR="135255" indent="-287020">
              <a:lnSpc>
                <a:spcPct val="100000"/>
              </a:lnSpc>
              <a:spcBef>
                <a:spcPts val="1200"/>
              </a:spcBef>
              <a:buChar char="•"/>
              <a:tabLst>
                <a:tab pos="340995" algn="l"/>
              </a:tabLst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infrastruktur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sarana-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prasarana wilayah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a.l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konektivitas,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jaringan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logistik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rantai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dingin,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pergudangan</a:t>
            </a:r>
            <a:endParaRPr sz="1600">
              <a:latin typeface="Arial"/>
              <a:cs typeface="Arial"/>
            </a:endParaRPr>
          </a:p>
          <a:p>
            <a:pPr marL="340995" indent="-286385">
              <a:lnSpc>
                <a:spcPct val="100000"/>
              </a:lnSpc>
              <a:spcBef>
                <a:spcPts val="1200"/>
              </a:spcBef>
              <a:buChar char="•"/>
              <a:tabLst>
                <a:tab pos="340995" algn="l"/>
              </a:tabLst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Penguatan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sinkronisasi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rantai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pasok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dari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hulu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ke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hilir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469" y="1047877"/>
            <a:ext cx="7261225" cy="1739900"/>
          </a:xfrm>
          <a:custGeom>
            <a:avLst/>
            <a:gdLst/>
            <a:ahLst/>
            <a:cxnLst/>
            <a:rect l="l" t="t" r="r" b="b"/>
            <a:pathLst>
              <a:path w="7261225" h="1739900">
                <a:moveTo>
                  <a:pt x="0" y="1739392"/>
                </a:moveTo>
                <a:lnTo>
                  <a:pt x="7260678" y="1739392"/>
                </a:lnTo>
                <a:lnTo>
                  <a:pt x="7260678" y="0"/>
                </a:lnTo>
                <a:lnTo>
                  <a:pt x="0" y="0"/>
                </a:lnTo>
                <a:lnTo>
                  <a:pt x="0" y="1739392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72093" y="911224"/>
            <a:ext cx="3320415" cy="5946775"/>
          </a:xfrm>
          <a:custGeom>
            <a:avLst/>
            <a:gdLst/>
            <a:ahLst/>
            <a:cxnLst/>
            <a:rect l="l" t="t" r="r" b="b"/>
            <a:pathLst>
              <a:path w="3320415" h="5946775">
                <a:moveTo>
                  <a:pt x="3319906" y="0"/>
                </a:moveTo>
                <a:lnTo>
                  <a:pt x="0" y="0"/>
                </a:lnTo>
                <a:lnTo>
                  <a:pt x="0" y="5946775"/>
                </a:lnTo>
                <a:lnTo>
                  <a:pt x="3319906" y="5946775"/>
                </a:lnTo>
                <a:lnTo>
                  <a:pt x="3319906" y="0"/>
                </a:lnTo>
                <a:close/>
              </a:path>
            </a:pathLst>
          </a:custGeom>
          <a:solidFill>
            <a:srgbClr val="E7F7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81261" y="1120622"/>
            <a:ext cx="2919730" cy="46355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275" rIns="0" bIns="0" rtlCol="0">
            <a:spAutoFit/>
          </a:bodyPr>
          <a:lstStyle/>
          <a:p>
            <a:pPr marL="631190">
              <a:lnSpc>
                <a:spcPct val="100000"/>
              </a:lnSpc>
              <a:spcBef>
                <a:spcPts val="325"/>
              </a:spcBef>
            </a:pPr>
            <a:r>
              <a:rPr sz="2400" b="1" i="1" spc="229" dirty="0">
                <a:solidFill>
                  <a:srgbClr val="FFFFFF"/>
                </a:solidFill>
                <a:latin typeface="Arial Narrow"/>
                <a:cs typeface="Arial Narrow"/>
              </a:rPr>
              <a:t>HIGHLIGHT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54261" y="1756028"/>
            <a:ext cx="3047365" cy="444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222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spc="-20" dirty="0">
                <a:latin typeface="Arial"/>
                <a:cs typeface="Arial"/>
              </a:rPr>
              <a:t>Langkah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strategis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perlu </a:t>
            </a:r>
            <a:r>
              <a:rPr sz="1800" spc="-10" dirty="0">
                <a:latin typeface="Arial"/>
                <a:cs typeface="Arial"/>
              </a:rPr>
              <a:t>dilakukan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dengan </a:t>
            </a:r>
            <a:r>
              <a:rPr sz="1800" spc="-20" dirty="0">
                <a:latin typeface="Arial"/>
                <a:cs typeface="Arial"/>
              </a:rPr>
              <a:t>memastikan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integrasi </a:t>
            </a:r>
            <a:r>
              <a:rPr sz="1800" dirty="0">
                <a:latin typeface="Arial"/>
                <a:cs typeface="Arial"/>
              </a:rPr>
              <a:t>yang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kuat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dalam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kerangka regulasi</a:t>
            </a:r>
            <a:endParaRPr sz="1800">
              <a:latin typeface="Arial"/>
              <a:cs typeface="Arial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Sumber</a:t>
            </a:r>
            <a:r>
              <a:rPr sz="1800" b="1" spc="-11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pendanaan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dapat </a:t>
            </a:r>
            <a:r>
              <a:rPr sz="1800" spc="-10" dirty="0">
                <a:latin typeface="Arial"/>
                <a:cs typeface="Arial"/>
              </a:rPr>
              <a:t>berasal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dari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APBN,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APBD, </a:t>
            </a:r>
            <a:r>
              <a:rPr sz="1800" b="1" spc="-25" dirty="0">
                <a:latin typeface="Arial"/>
                <a:cs typeface="Arial"/>
              </a:rPr>
              <a:t>maupun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non-</a:t>
            </a:r>
            <a:r>
              <a:rPr sz="1800" b="1" spc="-40" dirty="0">
                <a:latin typeface="Arial"/>
                <a:cs typeface="Arial"/>
              </a:rPr>
              <a:t>APBN/APBD</a:t>
            </a:r>
            <a:endParaRPr sz="1800">
              <a:latin typeface="Arial"/>
              <a:cs typeface="Arial"/>
            </a:endParaRPr>
          </a:p>
          <a:p>
            <a:pPr marL="299085" marR="22225" indent="-287020">
              <a:lnSpc>
                <a:spcPct val="100000"/>
              </a:lnSpc>
              <a:spcBef>
                <a:spcPts val="1205"/>
              </a:spcBef>
              <a:buChar char="•"/>
              <a:tabLst>
                <a:tab pos="299085" algn="l"/>
              </a:tabLst>
            </a:pPr>
            <a:r>
              <a:rPr sz="1800" spc="-25" dirty="0">
                <a:latin typeface="Arial"/>
                <a:cs typeface="Arial"/>
              </a:rPr>
              <a:t>Kolaborasi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yang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solid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antar </a:t>
            </a:r>
            <a:r>
              <a:rPr sz="1800" dirty="0">
                <a:latin typeface="Arial"/>
                <a:cs typeface="Arial"/>
              </a:rPr>
              <a:t>pemangku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kepentingan </a:t>
            </a:r>
            <a:r>
              <a:rPr sz="1800" dirty="0">
                <a:latin typeface="Arial"/>
                <a:cs typeface="Arial"/>
              </a:rPr>
              <a:t>perlu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dilakukan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sesuai </a:t>
            </a:r>
            <a:r>
              <a:rPr sz="1800" b="1" spc="-20" dirty="0">
                <a:latin typeface="Arial"/>
                <a:cs typeface="Arial"/>
              </a:rPr>
              <a:t>kewenangan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masing- </a:t>
            </a:r>
            <a:r>
              <a:rPr sz="1800" dirty="0">
                <a:latin typeface="Arial"/>
                <a:cs typeface="Arial"/>
              </a:rPr>
              <a:t>masing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sebagaimana </a:t>
            </a:r>
            <a:r>
              <a:rPr sz="1800" dirty="0">
                <a:latin typeface="Arial"/>
                <a:cs typeface="Arial"/>
              </a:rPr>
              <a:t>diatur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dalam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peraturan </a:t>
            </a:r>
            <a:r>
              <a:rPr sz="1800" dirty="0">
                <a:latin typeface="Arial"/>
                <a:cs typeface="Arial"/>
              </a:rPr>
              <a:t>yang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ada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122" y="1047877"/>
            <a:ext cx="1202690" cy="173990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400">
              <a:latin typeface="Times New Roman"/>
              <a:cs typeface="Times New Roman"/>
            </a:endParaRPr>
          </a:p>
          <a:p>
            <a:pPr marL="156845" marR="93345" indent="-56515">
              <a:lnSpc>
                <a:spcPct val="100000"/>
              </a:lnSpc>
              <a:spcBef>
                <a:spcPts val="5"/>
              </a:spcBef>
            </a:pP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KERANGKA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REGULASI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3565" y="1128039"/>
            <a:ext cx="319874" cy="3198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6330" y="1145921"/>
            <a:ext cx="355092" cy="3550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81857" y="2082800"/>
            <a:ext cx="368807" cy="36880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03826" y="1124838"/>
            <a:ext cx="355091" cy="35509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53759" y="2101240"/>
            <a:ext cx="319887" cy="3198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9522" y="1176782"/>
            <a:ext cx="355091" cy="35509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822440" y="2058670"/>
            <a:ext cx="173736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UU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No.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23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Tahun </a:t>
            </a:r>
            <a:r>
              <a:rPr sz="1400" dirty="0">
                <a:latin typeface="Arial"/>
                <a:cs typeface="Arial"/>
              </a:rPr>
              <a:t>2014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Tentang Pemerintahan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Daerah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46569" y="1128521"/>
            <a:ext cx="144907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Perpres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No.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109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Tahun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tentang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RKP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02482" y="1128521"/>
            <a:ext cx="1139825" cy="1687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UU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1/2022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23495" marR="201295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Hubungan Keuangan </a:t>
            </a:r>
            <a:r>
              <a:rPr sz="1200" spc="-20" dirty="0">
                <a:latin typeface="Arial"/>
                <a:cs typeface="Arial"/>
              </a:rPr>
              <a:t>Pusat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Daerah </a:t>
            </a:r>
            <a:r>
              <a:rPr sz="1200" spc="-10" dirty="0">
                <a:latin typeface="Arial"/>
                <a:cs typeface="Arial"/>
              </a:rPr>
              <a:t>(HKPD)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45" dirty="0">
                <a:latin typeface="Arial"/>
                <a:cs typeface="Arial"/>
              </a:rPr>
              <a:t>PP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1/2024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Hamonisasi Kebijakan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Fiskal </a:t>
            </a:r>
            <a:r>
              <a:rPr sz="1200" spc="-20" dirty="0">
                <a:latin typeface="Arial"/>
                <a:cs typeface="Arial"/>
              </a:rPr>
              <a:t>Nasional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(HKFN)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42103" y="1128521"/>
            <a:ext cx="13506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UU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6/2023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tentang Penetapan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PP </a:t>
            </a:r>
            <a:r>
              <a:rPr sz="1200" spc="-10" dirty="0">
                <a:latin typeface="Arial"/>
                <a:cs typeface="Arial"/>
              </a:rPr>
              <a:t>Pengganti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UU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Cipta </a:t>
            </a:r>
            <a:r>
              <a:rPr sz="1200" spc="-10" dirty="0">
                <a:latin typeface="Arial"/>
                <a:cs typeface="Arial"/>
              </a:rPr>
              <a:t>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35860" y="1128521"/>
            <a:ext cx="11766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UU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No.25/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2004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2700" marR="42545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Sistem Perencanaan Pembangunan </a:t>
            </a:r>
            <a:r>
              <a:rPr sz="1200" spc="-20" dirty="0">
                <a:latin typeface="Arial"/>
                <a:cs typeface="Arial"/>
              </a:rPr>
              <a:t>Nasional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(SPPN)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8732" y="2241054"/>
            <a:ext cx="348995" cy="34898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87570" y="2050707"/>
            <a:ext cx="348576" cy="34857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133847" y="2058670"/>
            <a:ext cx="11537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UU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Sektoral </a:t>
            </a:r>
            <a:r>
              <a:rPr sz="1400" dirty="0">
                <a:latin typeface="Arial"/>
                <a:cs typeface="Arial"/>
              </a:rPr>
              <a:t>terkait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dengan pertanian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35860" y="2227833"/>
            <a:ext cx="64706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Perpres RPJMN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193" rIns="0" bIns="0" rtlCol="0">
            <a:spAutoFit/>
          </a:bodyPr>
          <a:lstStyle/>
          <a:p>
            <a:pPr marL="611505" marR="5080" indent="246379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solidFill>
                  <a:srgbClr val="A9E4FC"/>
                </a:solidFill>
              </a:rPr>
              <a:t>PERENCANAAN</a:t>
            </a:r>
            <a:r>
              <a:rPr sz="2000" spc="-65" dirty="0">
                <a:solidFill>
                  <a:srgbClr val="A9E4FC"/>
                </a:solidFill>
              </a:rPr>
              <a:t> </a:t>
            </a:r>
            <a:r>
              <a:rPr sz="2000" spc="-60" dirty="0">
                <a:solidFill>
                  <a:srgbClr val="A9E4FC"/>
                </a:solidFill>
              </a:rPr>
              <a:t>SWASEMBADA</a:t>
            </a:r>
            <a:r>
              <a:rPr sz="2000" spc="-80" dirty="0">
                <a:solidFill>
                  <a:srgbClr val="A9E4FC"/>
                </a:solidFill>
              </a:rPr>
              <a:t> </a:t>
            </a:r>
            <a:r>
              <a:rPr sz="2000" spc="-50" dirty="0">
                <a:solidFill>
                  <a:srgbClr val="A9E4FC"/>
                </a:solidFill>
              </a:rPr>
              <a:t>PANGAN</a:t>
            </a:r>
            <a:r>
              <a:rPr sz="2000" spc="-35" dirty="0">
                <a:solidFill>
                  <a:srgbClr val="A9E4FC"/>
                </a:solidFill>
              </a:rPr>
              <a:t> </a:t>
            </a:r>
            <a:r>
              <a:rPr sz="2000" spc="-10" dirty="0"/>
              <a:t>MEMERLUKAN </a:t>
            </a:r>
            <a:r>
              <a:rPr sz="2000" spc="-30" dirty="0"/>
              <a:t>KEBIJAKAN</a:t>
            </a:r>
            <a:r>
              <a:rPr sz="2000" spc="-75" dirty="0"/>
              <a:t> </a:t>
            </a:r>
            <a:r>
              <a:rPr sz="2000" spc="-70" dirty="0"/>
              <a:t>YANG</a:t>
            </a:r>
            <a:r>
              <a:rPr sz="2000" spc="-55" dirty="0"/>
              <a:t> </a:t>
            </a:r>
            <a:r>
              <a:rPr sz="2000" spc="-40" dirty="0"/>
              <a:t>INTEGRATIF</a:t>
            </a:r>
            <a:r>
              <a:rPr sz="2000" spc="-75" dirty="0"/>
              <a:t> ANTAR</a:t>
            </a:r>
            <a:r>
              <a:rPr sz="2000" spc="-50" dirty="0"/>
              <a:t> </a:t>
            </a:r>
            <a:r>
              <a:rPr sz="2000" spc="-90" dirty="0"/>
              <a:t>PUSAT</a:t>
            </a:r>
            <a:r>
              <a:rPr sz="2000" spc="-80" dirty="0"/>
              <a:t> </a:t>
            </a:r>
            <a:r>
              <a:rPr sz="2000" spc="-35" dirty="0"/>
              <a:t>DAN</a:t>
            </a:r>
            <a:r>
              <a:rPr sz="2000" spc="-60" dirty="0"/>
              <a:t> </a:t>
            </a:r>
            <a:r>
              <a:rPr sz="2000" spc="-10" dirty="0"/>
              <a:t>DAERAH</a:t>
            </a:r>
            <a:endParaRPr sz="2000"/>
          </a:p>
        </p:txBody>
      </p:sp>
      <p:sp>
        <p:nvSpPr>
          <p:cNvPr id="23" name="object 23"/>
          <p:cNvSpPr/>
          <p:nvPr/>
        </p:nvSpPr>
        <p:spPr>
          <a:xfrm>
            <a:off x="231902" y="3473577"/>
            <a:ext cx="2703195" cy="491490"/>
          </a:xfrm>
          <a:custGeom>
            <a:avLst/>
            <a:gdLst/>
            <a:ahLst/>
            <a:cxnLst/>
            <a:rect l="l" t="t" r="r" b="b"/>
            <a:pathLst>
              <a:path w="2703195" h="491489">
                <a:moveTo>
                  <a:pt x="2620899" y="0"/>
                </a:moveTo>
                <a:lnTo>
                  <a:pt x="81851" y="0"/>
                </a:lnTo>
                <a:lnTo>
                  <a:pt x="49993" y="6441"/>
                </a:lnTo>
                <a:lnTo>
                  <a:pt x="23976" y="24002"/>
                </a:lnTo>
                <a:lnTo>
                  <a:pt x="6433" y="50041"/>
                </a:lnTo>
                <a:lnTo>
                  <a:pt x="0" y="81914"/>
                </a:lnTo>
                <a:lnTo>
                  <a:pt x="0" y="409321"/>
                </a:lnTo>
                <a:lnTo>
                  <a:pt x="6433" y="441174"/>
                </a:lnTo>
                <a:lnTo>
                  <a:pt x="23976" y="467169"/>
                </a:lnTo>
                <a:lnTo>
                  <a:pt x="49993" y="484687"/>
                </a:lnTo>
                <a:lnTo>
                  <a:pt x="81851" y="491109"/>
                </a:lnTo>
                <a:lnTo>
                  <a:pt x="2620899" y="491109"/>
                </a:lnTo>
                <a:lnTo>
                  <a:pt x="2652752" y="484687"/>
                </a:lnTo>
                <a:lnTo>
                  <a:pt x="2678747" y="467169"/>
                </a:lnTo>
                <a:lnTo>
                  <a:pt x="2696265" y="441174"/>
                </a:lnTo>
                <a:lnTo>
                  <a:pt x="2702687" y="409321"/>
                </a:lnTo>
                <a:lnTo>
                  <a:pt x="2702687" y="81914"/>
                </a:lnTo>
                <a:lnTo>
                  <a:pt x="2696265" y="50041"/>
                </a:lnTo>
                <a:lnTo>
                  <a:pt x="2678747" y="24002"/>
                </a:lnTo>
                <a:lnTo>
                  <a:pt x="2652752" y="6441"/>
                </a:lnTo>
                <a:lnTo>
                  <a:pt x="2620899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05459" y="3489197"/>
            <a:ext cx="21570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Arial"/>
                <a:cs typeface="Arial"/>
              </a:rPr>
              <a:t>Ketersediaan,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peningkatan,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produksi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stok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pangan.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84957" y="3473577"/>
            <a:ext cx="2703195" cy="484505"/>
          </a:xfrm>
          <a:custGeom>
            <a:avLst/>
            <a:gdLst/>
            <a:ahLst/>
            <a:cxnLst/>
            <a:rect l="l" t="t" r="r" b="b"/>
            <a:pathLst>
              <a:path w="2703195" h="484504">
                <a:moveTo>
                  <a:pt x="2622042" y="0"/>
                </a:moveTo>
                <a:lnTo>
                  <a:pt x="80772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2"/>
                </a:lnTo>
                <a:lnTo>
                  <a:pt x="0" y="403352"/>
                </a:lnTo>
                <a:lnTo>
                  <a:pt x="6351" y="434778"/>
                </a:lnTo>
                <a:lnTo>
                  <a:pt x="23669" y="460454"/>
                </a:lnTo>
                <a:lnTo>
                  <a:pt x="49345" y="477772"/>
                </a:lnTo>
                <a:lnTo>
                  <a:pt x="80772" y="484124"/>
                </a:lnTo>
                <a:lnTo>
                  <a:pt x="2622042" y="484124"/>
                </a:lnTo>
                <a:lnTo>
                  <a:pt x="2653468" y="477772"/>
                </a:lnTo>
                <a:lnTo>
                  <a:pt x="2679144" y="460454"/>
                </a:lnTo>
                <a:lnTo>
                  <a:pt x="2696462" y="434778"/>
                </a:lnTo>
                <a:lnTo>
                  <a:pt x="2702814" y="403352"/>
                </a:lnTo>
                <a:lnTo>
                  <a:pt x="2702814" y="80772"/>
                </a:lnTo>
                <a:lnTo>
                  <a:pt x="2696462" y="49345"/>
                </a:lnTo>
                <a:lnTo>
                  <a:pt x="2679144" y="23669"/>
                </a:lnTo>
                <a:lnTo>
                  <a:pt x="2653468" y="6351"/>
                </a:lnTo>
                <a:lnTo>
                  <a:pt x="2622042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192907" y="3485769"/>
            <a:ext cx="24892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3695" marR="5080" indent="-34163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Distribusi,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akses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fisik,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daya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beli,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stabilitas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pasokan.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38139" y="3473577"/>
            <a:ext cx="2690495" cy="491490"/>
          </a:xfrm>
          <a:custGeom>
            <a:avLst/>
            <a:gdLst/>
            <a:ahLst/>
            <a:cxnLst/>
            <a:rect l="l" t="t" r="r" b="b"/>
            <a:pathLst>
              <a:path w="2690495" h="491489">
                <a:moveTo>
                  <a:pt x="2608326" y="0"/>
                </a:moveTo>
                <a:lnTo>
                  <a:pt x="81787" y="0"/>
                </a:lnTo>
                <a:lnTo>
                  <a:pt x="49934" y="6441"/>
                </a:lnTo>
                <a:lnTo>
                  <a:pt x="23939" y="24002"/>
                </a:lnTo>
                <a:lnTo>
                  <a:pt x="6421" y="50041"/>
                </a:lnTo>
                <a:lnTo>
                  <a:pt x="0" y="81914"/>
                </a:lnTo>
                <a:lnTo>
                  <a:pt x="0" y="409321"/>
                </a:lnTo>
                <a:lnTo>
                  <a:pt x="6421" y="441174"/>
                </a:lnTo>
                <a:lnTo>
                  <a:pt x="23939" y="467169"/>
                </a:lnTo>
                <a:lnTo>
                  <a:pt x="49934" y="484687"/>
                </a:lnTo>
                <a:lnTo>
                  <a:pt x="81787" y="491109"/>
                </a:lnTo>
                <a:lnTo>
                  <a:pt x="2608326" y="491109"/>
                </a:lnTo>
                <a:lnTo>
                  <a:pt x="2640199" y="484687"/>
                </a:lnTo>
                <a:lnTo>
                  <a:pt x="2666238" y="467169"/>
                </a:lnTo>
                <a:lnTo>
                  <a:pt x="2683799" y="441174"/>
                </a:lnTo>
                <a:lnTo>
                  <a:pt x="2690241" y="409321"/>
                </a:lnTo>
                <a:lnTo>
                  <a:pt x="2690241" y="81914"/>
                </a:lnTo>
                <a:lnTo>
                  <a:pt x="2683799" y="50041"/>
                </a:lnTo>
                <a:lnTo>
                  <a:pt x="2666238" y="24002"/>
                </a:lnTo>
                <a:lnTo>
                  <a:pt x="2640199" y="6441"/>
                </a:lnTo>
                <a:lnTo>
                  <a:pt x="2608326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354317" y="3489197"/>
            <a:ext cx="18611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Arial"/>
                <a:cs typeface="Arial"/>
              </a:rPr>
              <a:t>Konsumsi,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kualitas,</a:t>
            </a:r>
            <a:r>
              <a:rPr sz="1400" spc="-25" dirty="0">
                <a:latin typeface="Arial"/>
                <a:cs typeface="Arial"/>
              </a:rPr>
              <a:t> dan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diversifikasi pangan.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1719" y="2946780"/>
            <a:ext cx="2694305" cy="326390"/>
          </a:xfrm>
          <a:custGeom>
            <a:avLst/>
            <a:gdLst/>
            <a:ahLst/>
            <a:cxnLst/>
            <a:rect l="l" t="t" r="r" b="b"/>
            <a:pathLst>
              <a:path w="2694305" h="326389">
                <a:moveTo>
                  <a:pt x="2605112" y="0"/>
                </a:moveTo>
                <a:lnTo>
                  <a:pt x="88823" y="0"/>
                </a:lnTo>
                <a:lnTo>
                  <a:pt x="54247" y="6996"/>
                </a:lnTo>
                <a:lnTo>
                  <a:pt x="26014" y="26066"/>
                </a:lnTo>
                <a:lnTo>
                  <a:pt x="6979" y="54328"/>
                </a:lnTo>
                <a:lnTo>
                  <a:pt x="0" y="88900"/>
                </a:lnTo>
                <a:lnTo>
                  <a:pt x="0" y="237109"/>
                </a:lnTo>
                <a:lnTo>
                  <a:pt x="6979" y="271734"/>
                </a:lnTo>
                <a:lnTo>
                  <a:pt x="26014" y="299989"/>
                </a:lnTo>
                <a:lnTo>
                  <a:pt x="54247" y="319029"/>
                </a:lnTo>
                <a:lnTo>
                  <a:pt x="88823" y="326009"/>
                </a:lnTo>
                <a:lnTo>
                  <a:pt x="2605112" y="326009"/>
                </a:lnTo>
                <a:lnTo>
                  <a:pt x="2639664" y="319029"/>
                </a:lnTo>
                <a:lnTo>
                  <a:pt x="2667882" y="299989"/>
                </a:lnTo>
                <a:lnTo>
                  <a:pt x="2686908" y="271734"/>
                </a:lnTo>
                <a:lnTo>
                  <a:pt x="2693885" y="237109"/>
                </a:lnTo>
                <a:lnTo>
                  <a:pt x="2693885" y="88900"/>
                </a:lnTo>
                <a:lnTo>
                  <a:pt x="2686908" y="54328"/>
                </a:lnTo>
                <a:lnTo>
                  <a:pt x="2667882" y="26066"/>
                </a:lnTo>
                <a:lnTo>
                  <a:pt x="2639664" y="6996"/>
                </a:lnTo>
                <a:lnTo>
                  <a:pt x="2605112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79144" y="2971292"/>
            <a:ext cx="1420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Input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On-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31902" y="5976950"/>
            <a:ext cx="2703195" cy="656590"/>
          </a:xfrm>
          <a:custGeom>
            <a:avLst/>
            <a:gdLst/>
            <a:ahLst/>
            <a:cxnLst/>
            <a:rect l="l" t="t" r="r" b="b"/>
            <a:pathLst>
              <a:path w="2703195" h="656590">
                <a:moveTo>
                  <a:pt x="2593340" y="0"/>
                </a:moveTo>
                <a:lnTo>
                  <a:pt x="109347" y="0"/>
                </a:lnTo>
                <a:lnTo>
                  <a:pt x="66785" y="8593"/>
                </a:lnTo>
                <a:lnTo>
                  <a:pt x="32027" y="32027"/>
                </a:lnTo>
                <a:lnTo>
                  <a:pt x="8593" y="66785"/>
                </a:lnTo>
                <a:lnTo>
                  <a:pt x="0" y="109347"/>
                </a:lnTo>
                <a:lnTo>
                  <a:pt x="0" y="546709"/>
                </a:lnTo>
                <a:lnTo>
                  <a:pt x="8593" y="589269"/>
                </a:lnTo>
                <a:lnTo>
                  <a:pt x="32027" y="624022"/>
                </a:lnTo>
                <a:lnTo>
                  <a:pt x="66785" y="647452"/>
                </a:lnTo>
                <a:lnTo>
                  <a:pt x="109347" y="656043"/>
                </a:lnTo>
                <a:lnTo>
                  <a:pt x="2593340" y="656043"/>
                </a:lnTo>
                <a:lnTo>
                  <a:pt x="2635928" y="647452"/>
                </a:lnTo>
                <a:lnTo>
                  <a:pt x="2670683" y="624022"/>
                </a:lnTo>
                <a:lnTo>
                  <a:pt x="2694102" y="589269"/>
                </a:lnTo>
                <a:lnTo>
                  <a:pt x="2702687" y="546709"/>
                </a:lnTo>
                <a:lnTo>
                  <a:pt x="2702687" y="109347"/>
                </a:lnTo>
                <a:lnTo>
                  <a:pt x="2694102" y="66785"/>
                </a:lnTo>
                <a:lnTo>
                  <a:pt x="2670683" y="32027"/>
                </a:lnTo>
                <a:lnTo>
                  <a:pt x="2635928" y="8593"/>
                </a:lnTo>
                <a:lnTo>
                  <a:pt x="2593340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30123" y="6075679"/>
            <a:ext cx="19056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Bantuan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pelatihan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dan </a:t>
            </a:r>
            <a:r>
              <a:rPr sz="1400" spc="-10" dirty="0">
                <a:latin typeface="Arial"/>
                <a:cs typeface="Arial"/>
              </a:rPr>
              <a:t>penyuluhan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Pendidikan.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41567" y="5976950"/>
            <a:ext cx="2703195" cy="656590"/>
          </a:xfrm>
          <a:custGeom>
            <a:avLst/>
            <a:gdLst/>
            <a:ahLst/>
            <a:cxnLst/>
            <a:rect l="l" t="t" r="r" b="b"/>
            <a:pathLst>
              <a:path w="2703195" h="656590">
                <a:moveTo>
                  <a:pt x="2593340" y="0"/>
                </a:moveTo>
                <a:lnTo>
                  <a:pt x="109347" y="0"/>
                </a:lnTo>
                <a:lnTo>
                  <a:pt x="66758" y="8593"/>
                </a:lnTo>
                <a:lnTo>
                  <a:pt x="32003" y="32027"/>
                </a:lnTo>
                <a:lnTo>
                  <a:pt x="8584" y="66785"/>
                </a:lnTo>
                <a:lnTo>
                  <a:pt x="0" y="109347"/>
                </a:lnTo>
                <a:lnTo>
                  <a:pt x="0" y="546709"/>
                </a:lnTo>
                <a:lnTo>
                  <a:pt x="8584" y="589269"/>
                </a:lnTo>
                <a:lnTo>
                  <a:pt x="32004" y="624022"/>
                </a:lnTo>
                <a:lnTo>
                  <a:pt x="66758" y="647452"/>
                </a:lnTo>
                <a:lnTo>
                  <a:pt x="109347" y="656043"/>
                </a:lnTo>
                <a:lnTo>
                  <a:pt x="2593340" y="656043"/>
                </a:lnTo>
                <a:lnTo>
                  <a:pt x="2635928" y="647452"/>
                </a:lnTo>
                <a:lnTo>
                  <a:pt x="2670682" y="624022"/>
                </a:lnTo>
                <a:lnTo>
                  <a:pt x="2694102" y="589269"/>
                </a:lnTo>
                <a:lnTo>
                  <a:pt x="2702687" y="546709"/>
                </a:lnTo>
                <a:lnTo>
                  <a:pt x="2702687" y="109347"/>
                </a:lnTo>
                <a:lnTo>
                  <a:pt x="2694102" y="66785"/>
                </a:lnTo>
                <a:lnTo>
                  <a:pt x="2670683" y="32027"/>
                </a:lnTo>
                <a:lnTo>
                  <a:pt x="2635928" y="8593"/>
                </a:lnTo>
                <a:lnTo>
                  <a:pt x="2593340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36029" y="5969000"/>
            <a:ext cx="19157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Teknologi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sistem ketahanan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pangan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serta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084957" y="5976950"/>
            <a:ext cx="2703195" cy="656590"/>
          </a:xfrm>
          <a:custGeom>
            <a:avLst/>
            <a:gdLst/>
            <a:ahLst/>
            <a:cxnLst/>
            <a:rect l="l" t="t" r="r" b="b"/>
            <a:pathLst>
              <a:path w="2703195" h="656590">
                <a:moveTo>
                  <a:pt x="2593467" y="0"/>
                </a:moveTo>
                <a:lnTo>
                  <a:pt x="109347" y="0"/>
                </a:lnTo>
                <a:lnTo>
                  <a:pt x="66811" y="8593"/>
                </a:lnTo>
                <a:lnTo>
                  <a:pt x="32051" y="32027"/>
                </a:lnTo>
                <a:lnTo>
                  <a:pt x="8602" y="66785"/>
                </a:lnTo>
                <a:lnTo>
                  <a:pt x="0" y="109347"/>
                </a:lnTo>
                <a:lnTo>
                  <a:pt x="0" y="546709"/>
                </a:lnTo>
                <a:lnTo>
                  <a:pt x="8602" y="589269"/>
                </a:lnTo>
                <a:lnTo>
                  <a:pt x="32051" y="624022"/>
                </a:lnTo>
                <a:lnTo>
                  <a:pt x="66811" y="647452"/>
                </a:lnTo>
                <a:lnTo>
                  <a:pt x="109347" y="656043"/>
                </a:lnTo>
                <a:lnTo>
                  <a:pt x="2593467" y="656043"/>
                </a:lnTo>
                <a:lnTo>
                  <a:pt x="2636002" y="647452"/>
                </a:lnTo>
                <a:lnTo>
                  <a:pt x="2670762" y="624022"/>
                </a:lnTo>
                <a:lnTo>
                  <a:pt x="2694211" y="589269"/>
                </a:lnTo>
                <a:lnTo>
                  <a:pt x="2702814" y="546709"/>
                </a:lnTo>
                <a:lnTo>
                  <a:pt x="2702814" y="109347"/>
                </a:lnTo>
                <a:lnTo>
                  <a:pt x="2694211" y="66785"/>
                </a:lnTo>
                <a:lnTo>
                  <a:pt x="2670762" y="32027"/>
                </a:lnTo>
                <a:lnTo>
                  <a:pt x="2636002" y="8593"/>
                </a:lnTo>
                <a:lnTo>
                  <a:pt x="2593467" y="0"/>
                </a:lnTo>
                <a:close/>
              </a:path>
            </a:pathLst>
          </a:custGeom>
          <a:solidFill>
            <a:srgbClr val="C9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384296" y="6075679"/>
            <a:ext cx="21031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5080" indent="-489584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Penataan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infrastruktur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dan </a:t>
            </a:r>
            <a:r>
              <a:rPr sz="1400" spc="-10" dirty="0">
                <a:latin typeface="Arial"/>
                <a:cs typeface="Arial"/>
              </a:rPr>
              <a:t>kelembagaan.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856" y="5178755"/>
            <a:ext cx="1892935" cy="30416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1910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3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Pusat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50745" y="5178742"/>
            <a:ext cx="2065020" cy="2933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36830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29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Provinsi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69459" y="5178742"/>
            <a:ext cx="2173605" cy="2933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36830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29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Kab/Kota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22567" y="5178742"/>
            <a:ext cx="1821814" cy="28702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3365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6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Desa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016242" y="4268342"/>
            <a:ext cx="1609090" cy="401955"/>
          </a:xfrm>
          <a:custGeom>
            <a:avLst/>
            <a:gdLst/>
            <a:ahLst/>
            <a:cxnLst/>
            <a:rect l="l" t="t" r="r" b="b"/>
            <a:pathLst>
              <a:path w="1609090" h="401954">
                <a:moveTo>
                  <a:pt x="1542160" y="0"/>
                </a:moveTo>
                <a:lnTo>
                  <a:pt x="66928" y="0"/>
                </a:lnTo>
                <a:lnTo>
                  <a:pt x="40880" y="5260"/>
                </a:lnTo>
                <a:lnTo>
                  <a:pt x="19605" y="19605"/>
                </a:lnTo>
                <a:lnTo>
                  <a:pt x="5260" y="40880"/>
                </a:lnTo>
                <a:lnTo>
                  <a:pt x="0" y="66928"/>
                </a:lnTo>
                <a:lnTo>
                  <a:pt x="0" y="334517"/>
                </a:lnTo>
                <a:lnTo>
                  <a:pt x="5260" y="360566"/>
                </a:lnTo>
                <a:lnTo>
                  <a:pt x="19605" y="381841"/>
                </a:lnTo>
                <a:lnTo>
                  <a:pt x="40880" y="396186"/>
                </a:lnTo>
                <a:lnTo>
                  <a:pt x="66928" y="401446"/>
                </a:lnTo>
                <a:lnTo>
                  <a:pt x="1542160" y="401446"/>
                </a:lnTo>
                <a:lnTo>
                  <a:pt x="1568209" y="396186"/>
                </a:lnTo>
                <a:lnTo>
                  <a:pt x="1589484" y="381841"/>
                </a:lnTo>
                <a:lnTo>
                  <a:pt x="1603829" y="360566"/>
                </a:lnTo>
                <a:lnTo>
                  <a:pt x="1609089" y="334517"/>
                </a:lnTo>
                <a:lnTo>
                  <a:pt x="1609089" y="66928"/>
                </a:lnTo>
                <a:lnTo>
                  <a:pt x="1603829" y="40880"/>
                </a:lnTo>
                <a:lnTo>
                  <a:pt x="1589484" y="19605"/>
                </a:lnTo>
                <a:lnTo>
                  <a:pt x="1568209" y="5260"/>
                </a:lnTo>
                <a:lnTo>
                  <a:pt x="1542160" y="0"/>
                </a:lnTo>
                <a:close/>
              </a:path>
            </a:pathLst>
          </a:custGeom>
          <a:solidFill>
            <a:srgbClr val="249F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85862" y="4244594"/>
            <a:ext cx="5815965" cy="798195"/>
          </a:xfrm>
          <a:custGeom>
            <a:avLst/>
            <a:gdLst/>
            <a:ahLst/>
            <a:cxnLst/>
            <a:rect l="l" t="t" r="r" b="b"/>
            <a:pathLst>
              <a:path w="5815965" h="798195">
                <a:moveTo>
                  <a:pt x="5720829" y="0"/>
                </a:moveTo>
                <a:lnTo>
                  <a:pt x="94932" y="0"/>
                </a:lnTo>
                <a:lnTo>
                  <a:pt x="57982" y="7467"/>
                </a:lnTo>
                <a:lnTo>
                  <a:pt x="27806" y="27828"/>
                </a:lnTo>
                <a:lnTo>
                  <a:pt x="7460" y="58025"/>
                </a:lnTo>
                <a:lnTo>
                  <a:pt x="0" y="94995"/>
                </a:lnTo>
                <a:lnTo>
                  <a:pt x="0" y="703325"/>
                </a:lnTo>
                <a:lnTo>
                  <a:pt x="7460" y="740277"/>
                </a:lnTo>
                <a:lnTo>
                  <a:pt x="27806" y="770429"/>
                </a:lnTo>
                <a:lnTo>
                  <a:pt x="57982" y="790747"/>
                </a:lnTo>
                <a:lnTo>
                  <a:pt x="94932" y="798194"/>
                </a:lnTo>
                <a:lnTo>
                  <a:pt x="5720829" y="798194"/>
                </a:lnTo>
                <a:lnTo>
                  <a:pt x="5757726" y="790747"/>
                </a:lnTo>
                <a:lnTo>
                  <a:pt x="5787885" y="770429"/>
                </a:lnTo>
                <a:lnTo>
                  <a:pt x="5808233" y="740277"/>
                </a:lnTo>
                <a:lnTo>
                  <a:pt x="5815698" y="703325"/>
                </a:lnTo>
                <a:lnTo>
                  <a:pt x="5815698" y="94995"/>
                </a:lnTo>
                <a:lnTo>
                  <a:pt x="5808233" y="58025"/>
                </a:lnTo>
                <a:lnTo>
                  <a:pt x="5787885" y="27828"/>
                </a:lnTo>
                <a:lnTo>
                  <a:pt x="5757726" y="7467"/>
                </a:lnTo>
                <a:lnTo>
                  <a:pt x="572082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244600" y="4300854"/>
            <a:ext cx="55594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Swasembada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(KSPP/Lumbung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Pangan)</a:t>
            </a:r>
            <a:endParaRPr sz="1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86759" y="4555616"/>
            <a:ext cx="17113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Kalimantan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Tengah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150" algn="l"/>
              </a:tabLst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NTT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61609" y="4555616"/>
            <a:ext cx="133667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ts val="1650"/>
              </a:lnSpc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Papua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ts val="1650"/>
              </a:lnSpc>
              <a:buChar char="•"/>
              <a:tabLst>
                <a:tab pos="18415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Papua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Selatan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17497" y="4545838"/>
            <a:ext cx="160147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ts val="1650"/>
              </a:lnSpc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Sumatera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Utara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ts val="1650"/>
              </a:lnSpc>
              <a:buChar char="•"/>
              <a:tabLst>
                <a:tab pos="18415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Sumatera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Selatan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45465" y="5501132"/>
            <a:ext cx="1641475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i="1" spc="-25" dirty="0">
                <a:latin typeface="Arial"/>
                <a:cs typeface="Arial"/>
              </a:rPr>
              <a:t>KemenPU,</a:t>
            </a:r>
            <a:r>
              <a:rPr sz="1050" i="1" spc="-40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Kementan,</a:t>
            </a:r>
            <a:r>
              <a:rPr sz="1050" i="1" spc="-40" dirty="0">
                <a:latin typeface="Arial"/>
                <a:cs typeface="Arial"/>
              </a:rPr>
              <a:t> </a:t>
            </a:r>
            <a:r>
              <a:rPr sz="1050" i="1" spc="-20" dirty="0">
                <a:latin typeface="Arial"/>
                <a:cs typeface="Arial"/>
              </a:rPr>
              <a:t>KKP,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50" i="1" spc="-10" dirty="0">
                <a:latin typeface="Arial"/>
                <a:cs typeface="Arial"/>
              </a:rPr>
              <a:t>Kemenko</a:t>
            </a:r>
            <a:r>
              <a:rPr sz="1050" i="1" spc="-25" dirty="0">
                <a:latin typeface="Arial"/>
                <a:cs typeface="Arial"/>
              </a:rPr>
              <a:t> Pangan,</a:t>
            </a:r>
            <a:r>
              <a:rPr sz="1050" i="1" spc="-35" dirty="0">
                <a:latin typeface="Arial"/>
                <a:cs typeface="Arial"/>
              </a:rPr>
              <a:t> </a:t>
            </a:r>
            <a:r>
              <a:rPr sz="1050" i="1" spc="-20" dirty="0">
                <a:latin typeface="Arial"/>
                <a:cs typeface="Arial"/>
              </a:rPr>
              <a:t>dst..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72376" y="4239259"/>
            <a:ext cx="1482725" cy="890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255904" indent="13589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Sumber Pendanaan</a:t>
            </a:r>
            <a:endParaRPr sz="1400">
              <a:latin typeface="Arial"/>
              <a:cs typeface="Arial"/>
            </a:endParaRPr>
          </a:p>
          <a:p>
            <a:pPr marL="100330" indent="-87630">
              <a:lnSpc>
                <a:spcPct val="100000"/>
              </a:lnSpc>
              <a:spcBef>
                <a:spcPts val="85"/>
              </a:spcBef>
              <a:buChar char="•"/>
              <a:tabLst>
                <a:tab pos="100330" algn="l"/>
              </a:tabLst>
            </a:pPr>
            <a:r>
              <a:rPr sz="1400" spc="-10" dirty="0">
                <a:latin typeface="Arial"/>
                <a:cs typeface="Arial"/>
              </a:rPr>
              <a:t>APBN/APBD</a:t>
            </a:r>
            <a:endParaRPr sz="1400">
              <a:latin typeface="Arial"/>
              <a:cs typeface="Arial"/>
            </a:endParaRPr>
          </a:p>
          <a:p>
            <a:pPr marL="99695" indent="-86995">
              <a:lnSpc>
                <a:spcPct val="100000"/>
              </a:lnSpc>
              <a:buChar char="•"/>
              <a:tabLst>
                <a:tab pos="99695" algn="l"/>
              </a:tabLst>
            </a:pPr>
            <a:r>
              <a:rPr sz="1400" dirty="0">
                <a:latin typeface="Arial"/>
                <a:cs typeface="Arial"/>
              </a:rPr>
              <a:t>Non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APBN/APBD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567561" y="5097526"/>
            <a:ext cx="5766435" cy="910590"/>
            <a:chOff x="1567561" y="5097526"/>
            <a:chExt cx="5766435" cy="910590"/>
          </a:xfrm>
        </p:grpSpPr>
        <p:sp>
          <p:nvSpPr>
            <p:cNvPr id="50" name="object 50"/>
            <p:cNvSpPr/>
            <p:nvPr/>
          </p:nvSpPr>
          <p:spPr>
            <a:xfrm>
              <a:off x="4278122" y="5178678"/>
              <a:ext cx="236854" cy="655955"/>
            </a:xfrm>
            <a:custGeom>
              <a:avLst/>
              <a:gdLst/>
              <a:ahLst/>
              <a:cxnLst/>
              <a:rect l="l" t="t" r="r" b="b"/>
              <a:pathLst>
                <a:path w="236854" h="655954">
                  <a:moveTo>
                    <a:pt x="50800" y="406400"/>
                  </a:moveTo>
                  <a:lnTo>
                    <a:pt x="25400" y="406400"/>
                  </a:lnTo>
                  <a:lnTo>
                    <a:pt x="25400" y="482625"/>
                  </a:lnTo>
                  <a:lnTo>
                    <a:pt x="50800" y="482625"/>
                  </a:lnTo>
                  <a:lnTo>
                    <a:pt x="50800" y="406400"/>
                  </a:lnTo>
                  <a:close/>
                </a:path>
                <a:path w="236854" h="655954">
                  <a:moveTo>
                    <a:pt x="50800" y="304800"/>
                  </a:moveTo>
                  <a:lnTo>
                    <a:pt x="25400" y="304800"/>
                  </a:lnTo>
                  <a:lnTo>
                    <a:pt x="25400" y="381000"/>
                  </a:lnTo>
                  <a:lnTo>
                    <a:pt x="50800" y="381000"/>
                  </a:lnTo>
                  <a:lnTo>
                    <a:pt x="50800" y="304800"/>
                  </a:lnTo>
                  <a:close/>
                </a:path>
                <a:path w="236854" h="655954">
                  <a:moveTo>
                    <a:pt x="50800" y="203200"/>
                  </a:moveTo>
                  <a:lnTo>
                    <a:pt x="25400" y="203200"/>
                  </a:lnTo>
                  <a:lnTo>
                    <a:pt x="25400" y="279400"/>
                  </a:lnTo>
                  <a:lnTo>
                    <a:pt x="50800" y="279400"/>
                  </a:lnTo>
                  <a:lnTo>
                    <a:pt x="50800" y="203200"/>
                  </a:lnTo>
                  <a:close/>
                </a:path>
                <a:path w="236854" h="655954">
                  <a:moveTo>
                    <a:pt x="50800" y="101600"/>
                  </a:moveTo>
                  <a:lnTo>
                    <a:pt x="25400" y="101600"/>
                  </a:lnTo>
                  <a:lnTo>
                    <a:pt x="25400" y="177800"/>
                  </a:lnTo>
                  <a:lnTo>
                    <a:pt x="50800" y="177800"/>
                  </a:lnTo>
                  <a:lnTo>
                    <a:pt x="50800" y="101600"/>
                  </a:lnTo>
                  <a:close/>
                </a:path>
                <a:path w="236854" h="655954">
                  <a:moveTo>
                    <a:pt x="50800" y="0"/>
                  </a:moveTo>
                  <a:lnTo>
                    <a:pt x="25400" y="0"/>
                  </a:lnTo>
                  <a:lnTo>
                    <a:pt x="25400" y="76200"/>
                  </a:lnTo>
                  <a:lnTo>
                    <a:pt x="50800" y="76200"/>
                  </a:lnTo>
                  <a:lnTo>
                    <a:pt x="50800" y="0"/>
                  </a:lnTo>
                  <a:close/>
                </a:path>
                <a:path w="236854" h="655954">
                  <a:moveTo>
                    <a:pt x="76200" y="579577"/>
                  </a:moveTo>
                  <a:lnTo>
                    <a:pt x="50800" y="579577"/>
                  </a:lnTo>
                  <a:lnTo>
                    <a:pt x="50800" y="508025"/>
                  </a:lnTo>
                  <a:lnTo>
                    <a:pt x="25400" y="508025"/>
                  </a:lnTo>
                  <a:lnTo>
                    <a:pt x="25400" y="579577"/>
                  </a:lnTo>
                  <a:lnTo>
                    <a:pt x="0" y="579577"/>
                  </a:lnTo>
                  <a:lnTo>
                    <a:pt x="38100" y="655777"/>
                  </a:lnTo>
                  <a:lnTo>
                    <a:pt x="73875" y="584225"/>
                  </a:lnTo>
                  <a:lnTo>
                    <a:pt x="76200" y="579577"/>
                  </a:lnTo>
                  <a:close/>
                </a:path>
                <a:path w="236854" h="655954">
                  <a:moveTo>
                    <a:pt x="211201" y="579577"/>
                  </a:moveTo>
                  <a:lnTo>
                    <a:pt x="185801" y="579577"/>
                  </a:lnTo>
                  <a:lnTo>
                    <a:pt x="185801" y="655777"/>
                  </a:lnTo>
                  <a:lnTo>
                    <a:pt x="211201" y="655777"/>
                  </a:lnTo>
                  <a:lnTo>
                    <a:pt x="211201" y="579577"/>
                  </a:lnTo>
                  <a:close/>
                </a:path>
                <a:path w="236854" h="655954">
                  <a:moveTo>
                    <a:pt x="211201" y="477977"/>
                  </a:moveTo>
                  <a:lnTo>
                    <a:pt x="185801" y="477977"/>
                  </a:lnTo>
                  <a:lnTo>
                    <a:pt x="185801" y="554177"/>
                  </a:lnTo>
                  <a:lnTo>
                    <a:pt x="211201" y="554177"/>
                  </a:lnTo>
                  <a:lnTo>
                    <a:pt x="211201" y="477977"/>
                  </a:lnTo>
                  <a:close/>
                </a:path>
                <a:path w="236854" h="655954">
                  <a:moveTo>
                    <a:pt x="211201" y="376428"/>
                  </a:moveTo>
                  <a:lnTo>
                    <a:pt x="185801" y="376428"/>
                  </a:lnTo>
                  <a:lnTo>
                    <a:pt x="185801" y="452577"/>
                  </a:lnTo>
                  <a:lnTo>
                    <a:pt x="211201" y="452577"/>
                  </a:lnTo>
                  <a:lnTo>
                    <a:pt x="211201" y="376428"/>
                  </a:lnTo>
                  <a:close/>
                </a:path>
                <a:path w="236854" h="655954">
                  <a:moveTo>
                    <a:pt x="211201" y="274828"/>
                  </a:moveTo>
                  <a:lnTo>
                    <a:pt x="185801" y="274828"/>
                  </a:lnTo>
                  <a:lnTo>
                    <a:pt x="185801" y="351028"/>
                  </a:lnTo>
                  <a:lnTo>
                    <a:pt x="211201" y="351028"/>
                  </a:lnTo>
                  <a:lnTo>
                    <a:pt x="211201" y="274828"/>
                  </a:lnTo>
                  <a:close/>
                </a:path>
                <a:path w="236854" h="655954">
                  <a:moveTo>
                    <a:pt x="211201" y="173228"/>
                  </a:moveTo>
                  <a:lnTo>
                    <a:pt x="185801" y="173228"/>
                  </a:lnTo>
                  <a:lnTo>
                    <a:pt x="185801" y="249428"/>
                  </a:lnTo>
                  <a:lnTo>
                    <a:pt x="211201" y="249428"/>
                  </a:lnTo>
                  <a:lnTo>
                    <a:pt x="211201" y="173228"/>
                  </a:lnTo>
                  <a:close/>
                </a:path>
                <a:path w="236854" h="655954">
                  <a:moveTo>
                    <a:pt x="236601" y="76200"/>
                  </a:moveTo>
                  <a:lnTo>
                    <a:pt x="234315" y="71628"/>
                  </a:lnTo>
                  <a:lnTo>
                    <a:pt x="198501" y="0"/>
                  </a:lnTo>
                  <a:lnTo>
                    <a:pt x="160401" y="76200"/>
                  </a:lnTo>
                  <a:lnTo>
                    <a:pt x="185801" y="76200"/>
                  </a:lnTo>
                  <a:lnTo>
                    <a:pt x="185801" y="147828"/>
                  </a:lnTo>
                  <a:lnTo>
                    <a:pt x="211201" y="147828"/>
                  </a:lnTo>
                  <a:lnTo>
                    <a:pt x="211201" y="76200"/>
                  </a:lnTo>
                  <a:lnTo>
                    <a:pt x="236601" y="7620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77086" y="5882233"/>
              <a:ext cx="5747385" cy="110489"/>
            </a:xfrm>
            <a:custGeom>
              <a:avLst/>
              <a:gdLst/>
              <a:ahLst/>
              <a:cxnLst/>
              <a:rect l="l" t="t" r="r" b="b"/>
              <a:pathLst>
                <a:path w="5747384" h="110489">
                  <a:moveTo>
                    <a:pt x="5747131" y="7581"/>
                  </a:moveTo>
                  <a:lnTo>
                    <a:pt x="8381" y="7581"/>
                  </a:lnTo>
                </a:path>
                <a:path w="5747384" h="110489">
                  <a:moveTo>
                    <a:pt x="5747131" y="110121"/>
                  </a:moveTo>
                  <a:lnTo>
                    <a:pt x="5747004" y="0"/>
                  </a:lnTo>
                </a:path>
                <a:path w="5747384" h="110489">
                  <a:moveTo>
                    <a:pt x="0" y="1101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361561" y="5097526"/>
              <a:ext cx="76200" cy="818515"/>
            </a:xfrm>
            <a:custGeom>
              <a:avLst/>
              <a:gdLst/>
              <a:ahLst/>
              <a:cxnLst/>
              <a:rect l="l" t="t" r="r" b="b"/>
              <a:pathLst>
                <a:path w="76200" h="818514">
                  <a:moveTo>
                    <a:pt x="47625" y="63500"/>
                  </a:moveTo>
                  <a:lnTo>
                    <a:pt x="28575" y="63500"/>
                  </a:lnTo>
                  <a:lnTo>
                    <a:pt x="28575" y="818108"/>
                  </a:lnTo>
                  <a:lnTo>
                    <a:pt x="47625" y="818108"/>
                  </a:lnTo>
                  <a:lnTo>
                    <a:pt x="47625" y="63500"/>
                  </a:lnTo>
                  <a:close/>
                </a:path>
                <a:path w="76200" h="818514">
                  <a:moveTo>
                    <a:pt x="38100" y="0"/>
                  </a:moveTo>
                  <a:lnTo>
                    <a:pt x="0" y="76200"/>
                  </a:lnTo>
                  <a:lnTo>
                    <a:pt x="28575" y="76200"/>
                  </a:lnTo>
                  <a:lnTo>
                    <a:pt x="28575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18514">
                  <a:moveTo>
                    <a:pt x="69850" y="63500"/>
                  </a:moveTo>
                  <a:lnTo>
                    <a:pt x="47625" y="63500"/>
                  </a:lnTo>
                  <a:lnTo>
                    <a:pt x="47625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397121" y="5897638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89">
                  <a:moveTo>
                    <a:pt x="0" y="1101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550542" y="2946780"/>
            <a:ext cx="7075170" cy="1263650"/>
            <a:chOff x="1550542" y="2946780"/>
            <a:chExt cx="7075170" cy="1263650"/>
          </a:xfrm>
        </p:grpSpPr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0542" y="3227450"/>
              <a:ext cx="76200" cy="23710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3117" y="3349243"/>
              <a:ext cx="76200" cy="1101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97927" y="3325621"/>
              <a:ext cx="76200" cy="13373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397120" y="3250183"/>
              <a:ext cx="2938780" cy="83820"/>
            </a:xfrm>
            <a:custGeom>
              <a:avLst/>
              <a:gdLst/>
              <a:ahLst/>
              <a:cxnLst/>
              <a:rect l="l" t="t" r="r" b="b"/>
              <a:pathLst>
                <a:path w="2938779" h="83820">
                  <a:moveTo>
                    <a:pt x="2938526" y="83819"/>
                  </a:moveTo>
                  <a:lnTo>
                    <a:pt x="0" y="83819"/>
                  </a:lnTo>
                </a:path>
                <a:path w="2938779" h="83820">
                  <a:moveTo>
                    <a:pt x="1489455" y="83819"/>
                  </a:moveTo>
                  <a:lnTo>
                    <a:pt x="148945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3117" y="3342893"/>
              <a:ext cx="76200" cy="13538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588134" y="3982211"/>
              <a:ext cx="5747385" cy="110489"/>
            </a:xfrm>
            <a:custGeom>
              <a:avLst/>
              <a:gdLst/>
              <a:ahLst/>
              <a:cxnLst/>
              <a:rect l="l" t="t" r="r" b="b"/>
              <a:pathLst>
                <a:path w="5747384" h="110489">
                  <a:moveTo>
                    <a:pt x="5747131" y="101473"/>
                  </a:moveTo>
                  <a:lnTo>
                    <a:pt x="8381" y="101473"/>
                  </a:lnTo>
                </a:path>
                <a:path w="5747384" h="110489">
                  <a:moveTo>
                    <a:pt x="5747131" y="110108"/>
                  </a:moveTo>
                  <a:lnTo>
                    <a:pt x="5747131" y="0"/>
                  </a:lnTo>
                </a:path>
                <a:path w="5747384" h="110489">
                  <a:moveTo>
                    <a:pt x="0" y="11010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372610" y="4074922"/>
              <a:ext cx="76200" cy="135890"/>
            </a:xfrm>
            <a:custGeom>
              <a:avLst/>
              <a:gdLst/>
              <a:ahLst/>
              <a:cxnLst/>
              <a:rect l="l" t="t" r="r" b="b"/>
              <a:pathLst>
                <a:path w="76200" h="135889">
                  <a:moveTo>
                    <a:pt x="28575" y="59181"/>
                  </a:moveTo>
                  <a:lnTo>
                    <a:pt x="0" y="59181"/>
                  </a:lnTo>
                  <a:lnTo>
                    <a:pt x="38100" y="135381"/>
                  </a:lnTo>
                  <a:lnTo>
                    <a:pt x="69850" y="71881"/>
                  </a:lnTo>
                  <a:lnTo>
                    <a:pt x="28575" y="71881"/>
                  </a:lnTo>
                  <a:lnTo>
                    <a:pt x="28575" y="59181"/>
                  </a:lnTo>
                  <a:close/>
                </a:path>
                <a:path w="76200" h="135889">
                  <a:moveTo>
                    <a:pt x="47625" y="0"/>
                  </a:moveTo>
                  <a:lnTo>
                    <a:pt x="28575" y="0"/>
                  </a:lnTo>
                  <a:lnTo>
                    <a:pt x="28575" y="71881"/>
                  </a:lnTo>
                  <a:lnTo>
                    <a:pt x="47625" y="71881"/>
                  </a:lnTo>
                  <a:lnTo>
                    <a:pt x="47625" y="0"/>
                  </a:lnTo>
                  <a:close/>
                </a:path>
                <a:path w="76200" h="135889">
                  <a:moveTo>
                    <a:pt x="76200" y="59181"/>
                  </a:moveTo>
                  <a:lnTo>
                    <a:pt x="47625" y="59181"/>
                  </a:lnTo>
                  <a:lnTo>
                    <a:pt x="47625" y="71881"/>
                  </a:lnTo>
                  <a:lnTo>
                    <a:pt x="69850" y="71881"/>
                  </a:lnTo>
                  <a:lnTo>
                    <a:pt x="76200" y="591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410710" y="3973830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89">
                  <a:moveTo>
                    <a:pt x="0" y="11010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116960" y="2946780"/>
              <a:ext cx="5508625" cy="314325"/>
            </a:xfrm>
            <a:custGeom>
              <a:avLst/>
              <a:gdLst/>
              <a:ahLst/>
              <a:cxnLst/>
              <a:rect l="l" t="t" r="r" b="b"/>
              <a:pathLst>
                <a:path w="5508625" h="314325">
                  <a:moveTo>
                    <a:pt x="5434965" y="0"/>
                  </a:moveTo>
                  <a:lnTo>
                    <a:pt x="73278" y="0"/>
                  </a:lnTo>
                  <a:lnTo>
                    <a:pt x="44737" y="5772"/>
                  </a:lnTo>
                  <a:lnTo>
                    <a:pt x="21447" y="21510"/>
                  </a:lnTo>
                  <a:lnTo>
                    <a:pt x="5752" y="44844"/>
                  </a:lnTo>
                  <a:lnTo>
                    <a:pt x="0" y="73406"/>
                  </a:lnTo>
                  <a:lnTo>
                    <a:pt x="0" y="240411"/>
                  </a:lnTo>
                  <a:lnTo>
                    <a:pt x="5752" y="268972"/>
                  </a:lnTo>
                  <a:lnTo>
                    <a:pt x="21447" y="292306"/>
                  </a:lnTo>
                  <a:lnTo>
                    <a:pt x="44737" y="308044"/>
                  </a:lnTo>
                  <a:lnTo>
                    <a:pt x="73278" y="313817"/>
                  </a:lnTo>
                  <a:lnTo>
                    <a:pt x="5434965" y="313817"/>
                  </a:lnTo>
                  <a:lnTo>
                    <a:pt x="5463506" y="308044"/>
                  </a:lnTo>
                  <a:lnTo>
                    <a:pt x="5486796" y="292306"/>
                  </a:lnTo>
                  <a:lnTo>
                    <a:pt x="5502491" y="268972"/>
                  </a:lnTo>
                  <a:lnTo>
                    <a:pt x="5508244" y="240411"/>
                  </a:lnTo>
                  <a:lnTo>
                    <a:pt x="5508244" y="73406"/>
                  </a:lnTo>
                  <a:lnTo>
                    <a:pt x="5502491" y="44844"/>
                  </a:lnTo>
                  <a:lnTo>
                    <a:pt x="5486796" y="21510"/>
                  </a:lnTo>
                  <a:lnTo>
                    <a:pt x="5463506" y="5772"/>
                  </a:lnTo>
                  <a:lnTo>
                    <a:pt x="5434965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155184" y="2965195"/>
            <a:ext cx="1433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Input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Off-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endParaRPr sz="16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666738" y="6398941"/>
            <a:ext cx="1252855" cy="241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00" spc="-10" dirty="0">
                <a:latin typeface="Arial"/>
                <a:cs typeface="Arial"/>
              </a:rPr>
              <a:t>pemberdayaan.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24</a:t>
            </a:fld>
            <a:endParaRPr spc="-25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07278" y="3073895"/>
            <a:ext cx="6284722" cy="28384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3073895"/>
            <a:ext cx="5727954" cy="283845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730" rIns="0" bIns="0" rtlCol="0">
            <a:spAutoFit/>
          </a:bodyPr>
          <a:lstStyle/>
          <a:p>
            <a:pPr marL="702945">
              <a:lnSpc>
                <a:spcPct val="100000"/>
              </a:lnSpc>
              <a:spcBef>
                <a:spcPts val="100"/>
              </a:spcBef>
            </a:pPr>
            <a:r>
              <a:rPr sz="2400" spc="-80" dirty="0"/>
              <a:t>PERENCANAAN</a:t>
            </a:r>
            <a:r>
              <a:rPr sz="2400" spc="-35" dirty="0"/>
              <a:t> </a:t>
            </a:r>
            <a:r>
              <a:rPr sz="2400" spc="-70" dirty="0"/>
              <a:t>SWASEMBADA</a:t>
            </a:r>
            <a:r>
              <a:rPr sz="2400" spc="-50" dirty="0"/>
              <a:t> </a:t>
            </a:r>
            <a:r>
              <a:rPr sz="2400" spc="-85" dirty="0"/>
              <a:t>ENERGI</a:t>
            </a:r>
            <a:r>
              <a:rPr sz="2400" spc="-30" dirty="0"/>
              <a:t> </a:t>
            </a:r>
            <a:r>
              <a:rPr sz="2400" spc="-35" dirty="0"/>
              <a:t>DAN</a:t>
            </a:r>
            <a:r>
              <a:rPr sz="2400" spc="-45" dirty="0"/>
              <a:t> </a:t>
            </a:r>
            <a:r>
              <a:rPr sz="2400" spc="-25" dirty="0"/>
              <a:t>AIR</a:t>
            </a:r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392988" y="3608068"/>
            <a:ext cx="5051425" cy="2179320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0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210"/>
              </a:spcBef>
              <a:buChar char="•"/>
              <a:tabLst>
                <a:tab pos="299085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EBT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berbasis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potensi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lokal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</a:tabLst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Skema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insentif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bagi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mengembangkan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energi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hijau</a:t>
            </a:r>
            <a:endParaRPr sz="18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</a:tabLst>
            </a:pP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KPBU/kerja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sama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swasta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proyek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952" y="1098702"/>
            <a:ext cx="4302125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2544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34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Porsi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EBT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Bauran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Primer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6053163"/>
            <a:ext cx="12192000" cy="584835"/>
          </a:xfrm>
          <a:custGeom>
            <a:avLst/>
            <a:gdLst/>
            <a:ahLst/>
            <a:cxnLst/>
            <a:rect l="l" t="t" r="r" b="b"/>
            <a:pathLst>
              <a:path w="12192000" h="584834">
                <a:moveTo>
                  <a:pt x="12192000" y="0"/>
                </a:moveTo>
                <a:lnTo>
                  <a:pt x="0" y="0"/>
                </a:lnTo>
                <a:lnTo>
                  <a:pt x="0" y="584771"/>
                </a:lnTo>
                <a:lnTo>
                  <a:pt x="12192000" y="58477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52952" y="6081471"/>
            <a:ext cx="608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A9E4FC"/>
                </a:solidFill>
                <a:latin typeface="Arial"/>
                <a:cs typeface="Arial"/>
              </a:rPr>
              <a:t>HUTAN</a:t>
            </a:r>
            <a:r>
              <a:rPr sz="1800" b="1" spc="-4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A9E4FC"/>
                </a:solidFill>
                <a:latin typeface="Arial"/>
                <a:cs typeface="Arial"/>
              </a:rPr>
              <a:t>sebagai</a:t>
            </a:r>
            <a:r>
              <a:rPr sz="1800" b="1" spc="-6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A9E4FC"/>
                </a:solidFill>
                <a:latin typeface="Arial"/>
                <a:cs typeface="Arial"/>
              </a:rPr>
              <a:t>CADANGAN</a:t>
            </a:r>
            <a:r>
              <a:rPr sz="18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A9E4FC"/>
                </a:solidFill>
                <a:latin typeface="Arial"/>
                <a:cs typeface="Arial"/>
              </a:rPr>
              <a:t>PANGAN,</a:t>
            </a:r>
            <a:r>
              <a:rPr sz="1800" b="1" spc="-65" dirty="0">
                <a:solidFill>
                  <a:srgbClr val="A9E4FC"/>
                </a:solidFill>
                <a:latin typeface="Arial"/>
                <a:cs typeface="Arial"/>
              </a:rPr>
              <a:t> ENERGI,</a:t>
            </a:r>
            <a:r>
              <a:rPr sz="18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A9E4FC"/>
                </a:solidFill>
                <a:latin typeface="Arial"/>
                <a:cs typeface="Arial"/>
              </a:rPr>
              <a:t>DAN</a:t>
            </a:r>
            <a:r>
              <a:rPr sz="18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A9E4FC"/>
                </a:solidFill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24803" y="1093749"/>
            <a:ext cx="5250180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396240">
              <a:lnSpc>
                <a:spcPct val="100000"/>
              </a:lnSpc>
              <a:spcBef>
                <a:spcPts val="320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Rumah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Tangga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Akses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Minum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Aman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6264" y="3642105"/>
            <a:ext cx="18573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5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1700" b="1" spc="-5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6264" y="4053585"/>
            <a:ext cx="5808980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Penyelenggaraan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layanan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minum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dan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limbah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domestik</a:t>
            </a:r>
            <a:endParaRPr sz="1700">
              <a:latin typeface="Arial"/>
              <a:cs typeface="Arial"/>
            </a:endParaRPr>
          </a:p>
          <a:p>
            <a:pPr marL="299085" marR="196215" indent="-287020">
              <a:lnSpc>
                <a:spcPct val="100000"/>
              </a:lnSpc>
              <a:spcBef>
                <a:spcPts val="605"/>
              </a:spcBef>
              <a:buChar char="•"/>
              <a:tabLst>
                <a:tab pos="299085" algn="l"/>
              </a:tabLst>
            </a:pP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Rehabilitasi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hutan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lahan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penyelamatan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mata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kritis</a:t>
            </a:r>
            <a:endParaRPr sz="1700">
              <a:latin typeface="Arial"/>
              <a:cs typeface="Arial"/>
            </a:endParaRPr>
          </a:p>
          <a:p>
            <a:pPr marL="299085" marR="255904" indent="-287020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</a:tabLst>
            </a:pP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Penyiapan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dokumen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perencanaan,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dokumen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i="1" spc="-10" dirty="0">
                <a:solidFill>
                  <a:srgbClr val="FFFFFF"/>
                </a:solidFill>
                <a:latin typeface="Arial"/>
                <a:cs typeface="Arial"/>
              </a:rPr>
              <a:t>readiness </a:t>
            </a:r>
            <a:r>
              <a:rPr sz="1700" i="1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r>
              <a:rPr sz="17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pembebasan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lahan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95288" y="2342388"/>
            <a:ext cx="4950714" cy="132816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8848" y="2261616"/>
            <a:ext cx="4225290" cy="1462278"/>
          </a:xfrm>
          <a:prstGeom prst="rect">
            <a:avLst/>
          </a:prstGeom>
        </p:spPr>
      </p:pic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1284732" y="1504188"/>
          <a:ext cx="9189718" cy="606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0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R="542925" algn="ctr">
                        <a:lnSpc>
                          <a:spcPts val="2780"/>
                        </a:lnSpc>
                      </a:pPr>
                      <a:r>
                        <a:rPr sz="240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13,2</a:t>
                      </a:r>
                      <a:r>
                        <a:rPr sz="2400" b="1" spc="-3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2295">
                        <a:lnSpc>
                          <a:spcPts val="2780"/>
                        </a:lnSpc>
                      </a:pPr>
                      <a:r>
                        <a:rPr sz="2400" b="1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735" algn="ctr">
                        <a:lnSpc>
                          <a:spcPts val="2780"/>
                        </a:lnSpc>
                      </a:pPr>
                      <a:r>
                        <a:rPr sz="240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11,8%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780"/>
                        </a:lnSpc>
                      </a:pPr>
                      <a:r>
                        <a:rPr sz="2400" b="1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43%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R="542925" algn="ctr">
                        <a:lnSpc>
                          <a:spcPts val="18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(2023)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9915">
                        <a:lnSpc>
                          <a:spcPts val="18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(2029)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6465" algn="ctr">
                        <a:lnSpc>
                          <a:spcPts val="18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(2020)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18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(2029)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2600651" y="1584934"/>
            <a:ext cx="487045" cy="330200"/>
          </a:xfrm>
          <a:custGeom>
            <a:avLst/>
            <a:gdLst/>
            <a:ahLst/>
            <a:cxnLst/>
            <a:rect l="l" t="t" r="r" b="b"/>
            <a:pathLst>
              <a:path w="487044" h="330200">
                <a:moveTo>
                  <a:pt x="479881" y="0"/>
                </a:moveTo>
                <a:lnTo>
                  <a:pt x="471471" y="0"/>
                </a:lnTo>
                <a:lnTo>
                  <a:pt x="308502" y="0"/>
                </a:lnTo>
                <a:lnTo>
                  <a:pt x="301679" y="6814"/>
                </a:lnTo>
                <a:lnTo>
                  <a:pt x="301679" y="54391"/>
                </a:lnTo>
                <a:lnTo>
                  <a:pt x="308502" y="61214"/>
                </a:lnTo>
                <a:lnTo>
                  <a:pt x="382200" y="61214"/>
                </a:lnTo>
                <a:lnTo>
                  <a:pt x="248609" y="194777"/>
                </a:lnTo>
                <a:lnTo>
                  <a:pt x="191978" y="138151"/>
                </a:lnTo>
                <a:lnTo>
                  <a:pt x="181850" y="131430"/>
                </a:lnTo>
                <a:lnTo>
                  <a:pt x="170330" y="129190"/>
                </a:lnTo>
                <a:lnTo>
                  <a:pt x="158809" y="131430"/>
                </a:lnTo>
                <a:lnTo>
                  <a:pt x="148677" y="138151"/>
                </a:lnTo>
                <a:lnTo>
                  <a:pt x="0" y="286828"/>
                </a:lnTo>
                <a:lnTo>
                  <a:pt x="0" y="296470"/>
                </a:lnTo>
                <a:lnTo>
                  <a:pt x="33642" y="330112"/>
                </a:lnTo>
                <a:lnTo>
                  <a:pt x="43289" y="330112"/>
                </a:lnTo>
                <a:lnTo>
                  <a:pt x="170331" y="203077"/>
                </a:lnTo>
                <a:lnTo>
                  <a:pt x="226955" y="259703"/>
                </a:lnTo>
                <a:lnTo>
                  <a:pt x="237087" y="266434"/>
                </a:lnTo>
                <a:lnTo>
                  <a:pt x="248608" y="268679"/>
                </a:lnTo>
                <a:lnTo>
                  <a:pt x="260128" y="266436"/>
                </a:lnTo>
                <a:lnTo>
                  <a:pt x="270256" y="259703"/>
                </a:lnTo>
                <a:lnTo>
                  <a:pt x="425477" y="104503"/>
                </a:lnTo>
                <a:lnTo>
                  <a:pt x="425477" y="178187"/>
                </a:lnTo>
                <a:lnTo>
                  <a:pt x="432292" y="185009"/>
                </a:lnTo>
                <a:lnTo>
                  <a:pt x="479881" y="185009"/>
                </a:lnTo>
                <a:lnTo>
                  <a:pt x="486697" y="178187"/>
                </a:lnTo>
                <a:lnTo>
                  <a:pt x="486697" y="6814"/>
                </a:lnTo>
                <a:lnTo>
                  <a:pt x="4798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86313" y="1604111"/>
            <a:ext cx="487045" cy="330200"/>
          </a:xfrm>
          <a:custGeom>
            <a:avLst/>
            <a:gdLst/>
            <a:ahLst/>
            <a:cxnLst/>
            <a:rect l="l" t="t" r="r" b="b"/>
            <a:pathLst>
              <a:path w="487045" h="330200">
                <a:moveTo>
                  <a:pt x="479881" y="0"/>
                </a:moveTo>
                <a:lnTo>
                  <a:pt x="471470" y="0"/>
                </a:lnTo>
                <a:lnTo>
                  <a:pt x="308502" y="0"/>
                </a:lnTo>
                <a:lnTo>
                  <a:pt x="301679" y="6814"/>
                </a:lnTo>
                <a:lnTo>
                  <a:pt x="301679" y="54391"/>
                </a:lnTo>
                <a:lnTo>
                  <a:pt x="308502" y="61214"/>
                </a:lnTo>
                <a:lnTo>
                  <a:pt x="382200" y="61214"/>
                </a:lnTo>
                <a:lnTo>
                  <a:pt x="248609" y="194777"/>
                </a:lnTo>
                <a:lnTo>
                  <a:pt x="191978" y="138151"/>
                </a:lnTo>
                <a:lnTo>
                  <a:pt x="181850" y="131430"/>
                </a:lnTo>
                <a:lnTo>
                  <a:pt x="170330" y="129190"/>
                </a:lnTo>
                <a:lnTo>
                  <a:pt x="158809" y="131430"/>
                </a:lnTo>
                <a:lnTo>
                  <a:pt x="148677" y="138151"/>
                </a:lnTo>
                <a:lnTo>
                  <a:pt x="0" y="286828"/>
                </a:lnTo>
                <a:lnTo>
                  <a:pt x="0" y="296470"/>
                </a:lnTo>
                <a:lnTo>
                  <a:pt x="33642" y="330112"/>
                </a:lnTo>
                <a:lnTo>
                  <a:pt x="43289" y="330112"/>
                </a:lnTo>
                <a:lnTo>
                  <a:pt x="170331" y="203077"/>
                </a:lnTo>
                <a:lnTo>
                  <a:pt x="226955" y="259703"/>
                </a:lnTo>
                <a:lnTo>
                  <a:pt x="237087" y="266434"/>
                </a:lnTo>
                <a:lnTo>
                  <a:pt x="248608" y="268679"/>
                </a:lnTo>
                <a:lnTo>
                  <a:pt x="260128" y="266436"/>
                </a:lnTo>
                <a:lnTo>
                  <a:pt x="270256" y="259703"/>
                </a:lnTo>
                <a:lnTo>
                  <a:pt x="425477" y="104503"/>
                </a:lnTo>
                <a:lnTo>
                  <a:pt x="425477" y="178187"/>
                </a:lnTo>
                <a:lnTo>
                  <a:pt x="432292" y="185009"/>
                </a:lnTo>
                <a:lnTo>
                  <a:pt x="479881" y="185009"/>
                </a:lnTo>
                <a:lnTo>
                  <a:pt x="486697" y="178187"/>
                </a:lnTo>
                <a:lnTo>
                  <a:pt x="486696" y="6814"/>
                </a:lnTo>
                <a:lnTo>
                  <a:pt x="4798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71014" y="2133091"/>
            <a:ext cx="17919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Kementerian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ESDM,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7445" y="6360536"/>
            <a:ext cx="10495280" cy="241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Kawasan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Hutan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Produksi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Hutan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Lindung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seluas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20,6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juta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hektar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berpotensi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menjadi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Hutan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Cadangan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27" name="object 27"/>
          <p:cNvSpPr txBox="1"/>
          <p:nvPr/>
        </p:nvSpPr>
        <p:spPr>
          <a:xfrm>
            <a:off x="8437626" y="2104390"/>
            <a:ext cx="1022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BPS,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2020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9060" y="5394867"/>
            <a:ext cx="1418590" cy="714375"/>
            <a:chOff x="1629060" y="5394867"/>
            <a:chExt cx="1418590" cy="714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4638" y="5394867"/>
              <a:ext cx="712740" cy="714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060" y="5405455"/>
              <a:ext cx="686753" cy="68387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195" y="5425259"/>
            <a:ext cx="647059" cy="65188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8877" y="5417311"/>
            <a:ext cx="680720" cy="672465"/>
            <a:chOff x="188877" y="5417311"/>
            <a:chExt cx="680720" cy="67246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877" y="5448077"/>
              <a:ext cx="663899" cy="6413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2889" y="5417311"/>
              <a:ext cx="306705" cy="306705"/>
            </a:xfrm>
            <a:custGeom>
              <a:avLst/>
              <a:gdLst/>
              <a:ahLst/>
              <a:cxnLst/>
              <a:rect l="l" t="t" r="r" b="b"/>
              <a:pathLst>
                <a:path w="306705" h="306704">
                  <a:moveTo>
                    <a:pt x="153149" y="0"/>
                  </a:moveTo>
                  <a:lnTo>
                    <a:pt x="104742" y="7808"/>
                  </a:lnTo>
                  <a:lnTo>
                    <a:pt x="62701" y="29553"/>
                  </a:lnTo>
                  <a:lnTo>
                    <a:pt x="29548" y="62709"/>
                  </a:lnTo>
                  <a:lnTo>
                    <a:pt x="7807" y="104753"/>
                  </a:lnTo>
                  <a:lnTo>
                    <a:pt x="0" y="153162"/>
                  </a:lnTo>
                  <a:lnTo>
                    <a:pt x="7807" y="201556"/>
                  </a:lnTo>
                  <a:lnTo>
                    <a:pt x="29548" y="243590"/>
                  </a:lnTo>
                  <a:lnTo>
                    <a:pt x="62701" y="276738"/>
                  </a:lnTo>
                  <a:lnTo>
                    <a:pt x="104742" y="298478"/>
                  </a:lnTo>
                  <a:lnTo>
                    <a:pt x="153149" y="306285"/>
                  </a:lnTo>
                  <a:lnTo>
                    <a:pt x="201556" y="298478"/>
                  </a:lnTo>
                  <a:lnTo>
                    <a:pt x="243597" y="276738"/>
                  </a:lnTo>
                  <a:lnTo>
                    <a:pt x="276749" y="243590"/>
                  </a:lnTo>
                  <a:lnTo>
                    <a:pt x="298490" y="201556"/>
                  </a:lnTo>
                  <a:lnTo>
                    <a:pt x="306298" y="153162"/>
                  </a:lnTo>
                  <a:lnTo>
                    <a:pt x="298490" y="104753"/>
                  </a:lnTo>
                  <a:lnTo>
                    <a:pt x="276749" y="62709"/>
                  </a:lnTo>
                  <a:lnTo>
                    <a:pt x="243597" y="29553"/>
                  </a:lnTo>
                  <a:lnTo>
                    <a:pt x="201556" y="7808"/>
                  </a:lnTo>
                  <a:lnTo>
                    <a:pt x="153149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678" rIns="0" bIns="0" rtlCol="0">
            <a:spAutoFit/>
          </a:bodyPr>
          <a:lstStyle/>
          <a:p>
            <a:pPr marL="1941830">
              <a:lnSpc>
                <a:spcPct val="100000"/>
              </a:lnSpc>
              <a:spcBef>
                <a:spcPts val="95"/>
              </a:spcBef>
            </a:pPr>
            <a:r>
              <a:rPr sz="2800" spc="-85" dirty="0"/>
              <a:t>PERENCANAAN</a:t>
            </a:r>
            <a:r>
              <a:rPr sz="2800" spc="-15" dirty="0"/>
              <a:t> </a:t>
            </a:r>
            <a:r>
              <a:rPr sz="2800" spc="-10" dirty="0"/>
              <a:t>HILIRISASI</a:t>
            </a:r>
            <a:endParaRPr sz="2800"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3965" y="2401441"/>
            <a:ext cx="5865621" cy="44565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67610" y="1167129"/>
            <a:ext cx="4716780" cy="1126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solidFill>
                  <a:srgbClr val="006FC0"/>
                </a:solidFill>
                <a:latin typeface="Arial"/>
                <a:cs typeface="Arial"/>
              </a:rPr>
              <a:t>Potensi</a:t>
            </a:r>
            <a:r>
              <a:rPr sz="1600" b="1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6FC0"/>
                </a:solidFill>
                <a:latin typeface="Arial"/>
                <a:cs typeface="Arial"/>
              </a:rPr>
              <a:t>Indonesia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0"/>
              </a:spcBef>
              <a:buChar char="•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Cadangan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Bijih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Nikel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terbesar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dunia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(5,24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miliar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ton)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Produksi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CPO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terbesar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dunia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(49,7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juta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ton)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400" spc="-10" dirty="0">
                <a:latin typeface="Arial"/>
                <a:cs typeface="Arial"/>
              </a:rPr>
              <a:t>Produksi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rumput laut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terbesar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ke-2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dunia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(9,2 juta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ton)</a:t>
            </a:r>
            <a:endParaRPr sz="140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625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Kementerian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ESDM,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2023.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FAO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(2023)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8290" y="3200780"/>
            <a:ext cx="5073015" cy="307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Efektifitas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efisiensi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Perencanaan,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Perizinan,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Tata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Ruang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Wilayah: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RTRW,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RDTR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Pengembangan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Pendukung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Kawasan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Industri/KEK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kewenangan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daerah:</a:t>
            </a:r>
            <a:endParaRPr sz="1800">
              <a:latin typeface="Arial"/>
              <a:cs typeface="Arial"/>
            </a:endParaRPr>
          </a:p>
          <a:p>
            <a:pPr marL="812165" lvl="1" indent="-342265">
              <a:lnSpc>
                <a:spcPct val="100000"/>
              </a:lnSpc>
              <a:spcBef>
                <a:spcPts val="600"/>
              </a:spcBef>
              <a:buAutoNum type="arabicParenBoth"/>
              <a:tabLst>
                <a:tab pos="812165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Konektivitas: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Jalan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Daerah;</a:t>
            </a:r>
            <a:endParaRPr sz="1800">
              <a:latin typeface="Arial"/>
              <a:cs typeface="Arial"/>
            </a:endParaRPr>
          </a:p>
          <a:p>
            <a:pPr marL="812800" marR="161925" lvl="1" indent="-342900">
              <a:lnSpc>
                <a:spcPct val="100000"/>
              </a:lnSpc>
              <a:spcBef>
                <a:spcPts val="600"/>
              </a:spcBef>
              <a:buAutoNum type="arabicParenBoth"/>
              <a:tabLst>
                <a:tab pos="8128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Penunjang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a.l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bersih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pengolahan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limbah</a:t>
            </a:r>
            <a:endParaRPr sz="1800">
              <a:latin typeface="Arial"/>
              <a:cs typeface="Arial"/>
            </a:endParaRPr>
          </a:p>
          <a:p>
            <a:pPr marL="299085" marR="179705" indent="-287020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</a:tabLst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Fasilitasi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kemitraan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usaha,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pengembangan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rantai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pasok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fasilitas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produksi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IKM,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vokasi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pelatihan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industri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0423" y="1011848"/>
            <a:ext cx="1777826" cy="122317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506" y="1004257"/>
            <a:ext cx="1761040" cy="122465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192398" y="4801768"/>
            <a:ext cx="2840990" cy="52324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254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3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Peluang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Nilai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Tambah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Rumput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Laut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46780" y="5396356"/>
            <a:ext cx="760730" cy="721995"/>
            <a:chOff x="4946780" y="5396356"/>
            <a:chExt cx="760730" cy="72199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6780" y="5396356"/>
              <a:ext cx="749275" cy="7218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00801" y="5405247"/>
              <a:ext cx="306705" cy="306705"/>
            </a:xfrm>
            <a:custGeom>
              <a:avLst/>
              <a:gdLst/>
              <a:ahLst/>
              <a:cxnLst/>
              <a:rect l="l" t="t" r="r" b="b"/>
              <a:pathLst>
                <a:path w="306704" h="306704">
                  <a:moveTo>
                    <a:pt x="153162" y="0"/>
                  </a:move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1"/>
                  </a:lnTo>
                  <a:lnTo>
                    <a:pt x="7808" y="201557"/>
                  </a:lnTo>
                  <a:lnTo>
                    <a:pt x="29553" y="243594"/>
                  </a:lnTo>
                  <a:lnTo>
                    <a:pt x="62709" y="276746"/>
                  </a:lnTo>
                  <a:lnTo>
                    <a:pt x="104753" y="298489"/>
                  </a:lnTo>
                  <a:lnTo>
                    <a:pt x="153162" y="306298"/>
                  </a:lnTo>
                  <a:lnTo>
                    <a:pt x="201570" y="298489"/>
                  </a:lnTo>
                  <a:lnTo>
                    <a:pt x="243614" y="276746"/>
                  </a:lnTo>
                  <a:lnTo>
                    <a:pt x="276770" y="243594"/>
                  </a:lnTo>
                  <a:lnTo>
                    <a:pt x="298515" y="201557"/>
                  </a:lnTo>
                  <a:lnTo>
                    <a:pt x="306324" y="153161"/>
                  </a:lnTo>
                  <a:lnTo>
                    <a:pt x="298515" y="104753"/>
                  </a:lnTo>
                  <a:lnTo>
                    <a:pt x="276770" y="62709"/>
                  </a:lnTo>
                  <a:lnTo>
                    <a:pt x="243614" y="29553"/>
                  </a:lnTo>
                  <a:lnTo>
                    <a:pt x="201570" y="7808"/>
                  </a:lnTo>
                  <a:lnTo>
                    <a:pt x="153162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18353" y="6188455"/>
            <a:ext cx="697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Kosmetik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72409" y="6190284"/>
            <a:ext cx="74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71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Tepung Agar-</a:t>
            </a:r>
            <a:r>
              <a:rPr sz="1200" b="1" spc="-20" dirty="0">
                <a:latin typeface="Arial"/>
                <a:cs typeface="Arial"/>
              </a:rPr>
              <a:t>agar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303902" y="5395595"/>
            <a:ext cx="753745" cy="771525"/>
            <a:chOff x="3303902" y="5395595"/>
            <a:chExt cx="753745" cy="771525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3902" y="5452670"/>
              <a:ext cx="712740" cy="71441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50944" y="5395595"/>
              <a:ext cx="306705" cy="306705"/>
            </a:xfrm>
            <a:custGeom>
              <a:avLst/>
              <a:gdLst/>
              <a:ahLst/>
              <a:cxnLst/>
              <a:rect l="l" t="t" r="r" b="b"/>
              <a:pathLst>
                <a:path w="306704" h="306704">
                  <a:moveTo>
                    <a:pt x="153162" y="0"/>
                  </a:move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1"/>
                  </a:lnTo>
                  <a:lnTo>
                    <a:pt x="7808" y="201575"/>
                  </a:lnTo>
                  <a:lnTo>
                    <a:pt x="29553" y="243619"/>
                  </a:lnTo>
                  <a:lnTo>
                    <a:pt x="62709" y="276774"/>
                  </a:lnTo>
                  <a:lnTo>
                    <a:pt x="104753" y="298516"/>
                  </a:lnTo>
                  <a:lnTo>
                    <a:pt x="153162" y="306323"/>
                  </a:lnTo>
                  <a:lnTo>
                    <a:pt x="201570" y="298516"/>
                  </a:lnTo>
                  <a:lnTo>
                    <a:pt x="243614" y="276774"/>
                  </a:lnTo>
                  <a:lnTo>
                    <a:pt x="276770" y="243619"/>
                  </a:lnTo>
                  <a:lnTo>
                    <a:pt x="298515" y="201575"/>
                  </a:lnTo>
                  <a:lnTo>
                    <a:pt x="306324" y="153161"/>
                  </a:lnTo>
                  <a:lnTo>
                    <a:pt x="298515" y="104753"/>
                  </a:lnTo>
                  <a:lnTo>
                    <a:pt x="276770" y="62709"/>
                  </a:lnTo>
                  <a:lnTo>
                    <a:pt x="243614" y="29553"/>
                  </a:lnTo>
                  <a:lnTo>
                    <a:pt x="201570" y="7808"/>
                  </a:lnTo>
                  <a:lnTo>
                    <a:pt x="153162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120719" y="5423789"/>
            <a:ext cx="750570" cy="694690"/>
            <a:chOff x="4120719" y="5423789"/>
            <a:chExt cx="750570" cy="694690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20719" y="5452695"/>
              <a:ext cx="665592" cy="66559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64761" y="5423789"/>
              <a:ext cx="306705" cy="306705"/>
            </a:xfrm>
            <a:custGeom>
              <a:avLst/>
              <a:gdLst/>
              <a:ahLst/>
              <a:cxnLst/>
              <a:rect l="l" t="t" r="r" b="b"/>
              <a:pathLst>
                <a:path w="306704" h="306704">
                  <a:moveTo>
                    <a:pt x="153162" y="0"/>
                  </a:move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2"/>
                  </a:lnTo>
                  <a:lnTo>
                    <a:pt x="7808" y="201587"/>
                  </a:lnTo>
                  <a:lnTo>
                    <a:pt x="29553" y="243639"/>
                  </a:lnTo>
                  <a:lnTo>
                    <a:pt x="62709" y="276798"/>
                  </a:lnTo>
                  <a:lnTo>
                    <a:pt x="104753" y="298541"/>
                  </a:lnTo>
                  <a:lnTo>
                    <a:pt x="153162" y="306349"/>
                  </a:lnTo>
                  <a:lnTo>
                    <a:pt x="201570" y="298541"/>
                  </a:lnTo>
                  <a:lnTo>
                    <a:pt x="243614" y="276798"/>
                  </a:lnTo>
                  <a:lnTo>
                    <a:pt x="276770" y="243639"/>
                  </a:lnTo>
                  <a:lnTo>
                    <a:pt x="298515" y="201587"/>
                  </a:lnTo>
                  <a:lnTo>
                    <a:pt x="306324" y="153162"/>
                  </a:lnTo>
                  <a:lnTo>
                    <a:pt x="298515" y="104753"/>
                  </a:lnTo>
                  <a:lnTo>
                    <a:pt x="276770" y="62709"/>
                  </a:lnTo>
                  <a:lnTo>
                    <a:pt x="243614" y="29553"/>
                  </a:lnTo>
                  <a:lnTo>
                    <a:pt x="201570" y="7808"/>
                  </a:lnTo>
                  <a:lnTo>
                    <a:pt x="153162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115180" y="6172301"/>
            <a:ext cx="875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Biostimulan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53105" y="5423789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5" h="306704">
                <a:moveTo>
                  <a:pt x="153035" y="0"/>
                </a:moveTo>
                <a:lnTo>
                  <a:pt x="104639" y="7808"/>
                </a:lnTo>
                <a:lnTo>
                  <a:pt x="62627" y="29553"/>
                </a:lnTo>
                <a:lnTo>
                  <a:pt x="29508" y="62709"/>
                </a:lnTo>
                <a:lnTo>
                  <a:pt x="7795" y="104753"/>
                </a:lnTo>
                <a:lnTo>
                  <a:pt x="0" y="153162"/>
                </a:lnTo>
                <a:lnTo>
                  <a:pt x="7795" y="201587"/>
                </a:lnTo>
                <a:lnTo>
                  <a:pt x="29508" y="243639"/>
                </a:lnTo>
                <a:lnTo>
                  <a:pt x="62627" y="276798"/>
                </a:lnTo>
                <a:lnTo>
                  <a:pt x="104639" y="298541"/>
                </a:lnTo>
                <a:lnTo>
                  <a:pt x="153035" y="306349"/>
                </a:lnTo>
                <a:lnTo>
                  <a:pt x="201443" y="298541"/>
                </a:lnTo>
                <a:lnTo>
                  <a:pt x="243487" y="276798"/>
                </a:lnTo>
                <a:lnTo>
                  <a:pt x="276643" y="243639"/>
                </a:lnTo>
                <a:lnTo>
                  <a:pt x="298388" y="201587"/>
                </a:lnTo>
                <a:lnTo>
                  <a:pt x="306196" y="153162"/>
                </a:lnTo>
                <a:lnTo>
                  <a:pt x="298388" y="104753"/>
                </a:lnTo>
                <a:lnTo>
                  <a:pt x="276643" y="62709"/>
                </a:lnTo>
                <a:lnTo>
                  <a:pt x="243487" y="29553"/>
                </a:lnTo>
                <a:lnTo>
                  <a:pt x="201443" y="7808"/>
                </a:lnTo>
                <a:lnTo>
                  <a:pt x="153035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82695" y="5466384"/>
            <a:ext cx="1078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16610" algn="l"/>
              </a:tabLst>
            </a:pPr>
            <a:r>
              <a:rPr sz="1500" b="1" spc="-30" baseline="2777" dirty="0">
                <a:solidFill>
                  <a:srgbClr val="0F2940"/>
                </a:solidFill>
                <a:latin typeface="Arial"/>
                <a:cs typeface="Arial"/>
              </a:rPr>
              <a:t>6,0x</a:t>
            </a:r>
            <a:r>
              <a:rPr sz="1500" b="1" baseline="2777" dirty="0">
                <a:solidFill>
                  <a:srgbClr val="0F2940"/>
                </a:solidFill>
                <a:latin typeface="Arial"/>
                <a:cs typeface="Arial"/>
              </a:rPr>
              <a:t>	</a:t>
            </a:r>
            <a:r>
              <a:rPr sz="1000" b="1" spc="-20" dirty="0">
                <a:solidFill>
                  <a:srgbClr val="0F2940"/>
                </a:solidFill>
                <a:latin typeface="Arial"/>
                <a:cs typeface="Arial"/>
              </a:rPr>
              <a:t>6,1x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20614" y="5466334"/>
            <a:ext cx="2844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F2940"/>
                </a:solidFill>
                <a:latin typeface="Arial"/>
                <a:cs typeface="Arial"/>
              </a:rPr>
              <a:t>14,2x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83709" y="6527266"/>
            <a:ext cx="194944" cy="19497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579746" y="6518554"/>
            <a:ext cx="14262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Peningkatan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nilai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tambah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58225" y="1075690"/>
            <a:ext cx="3302635" cy="115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9539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FC0"/>
                </a:solidFill>
                <a:latin typeface="Arial"/>
                <a:cs typeface="Arial"/>
              </a:rPr>
              <a:t>Sektor</a:t>
            </a:r>
            <a:r>
              <a:rPr sz="16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6FC0"/>
                </a:solidFill>
                <a:latin typeface="Arial"/>
                <a:cs typeface="Arial"/>
              </a:rPr>
              <a:t>Industri</a:t>
            </a:r>
            <a:r>
              <a:rPr sz="16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006FC0"/>
                </a:solidFill>
                <a:latin typeface="Arial"/>
                <a:cs typeface="Arial"/>
              </a:rPr>
              <a:t>Pengolahan</a:t>
            </a:r>
            <a:r>
              <a:rPr sz="16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6FC0"/>
                </a:solidFill>
                <a:latin typeface="Arial"/>
                <a:cs typeface="Arial"/>
              </a:rPr>
              <a:t>Perlu </a:t>
            </a:r>
            <a:r>
              <a:rPr sz="1600" b="1" spc="-10" dirty="0">
                <a:solidFill>
                  <a:srgbClr val="006FC0"/>
                </a:solidFill>
                <a:latin typeface="Arial"/>
                <a:cs typeface="Arial"/>
              </a:rPr>
              <a:t>Meningkat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latin typeface="Arial"/>
                <a:cs typeface="Arial"/>
              </a:rPr>
              <a:t>Kontribusi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sektor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industri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pengolahan</a:t>
            </a:r>
            <a:endParaRPr sz="140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dari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18,98%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(2024)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menjadi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21,9</a:t>
            </a:r>
            <a:r>
              <a:rPr sz="1400" b="1" spc="-10" dirty="0">
                <a:latin typeface="Arial"/>
                <a:cs typeface="Arial"/>
              </a:rPr>
              <a:t> (2029)</a:t>
            </a:r>
            <a:endParaRPr sz="14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  <a:spcBef>
                <a:spcPts val="630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BPS,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2024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dan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RPJMN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2025-</a:t>
            </a:r>
            <a:r>
              <a:rPr sz="900" spc="-20" dirty="0">
                <a:latin typeface="Arial"/>
                <a:cs typeface="Arial"/>
              </a:rPr>
              <a:t>2029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5331" y="4801768"/>
            <a:ext cx="2840990" cy="52324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25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Peluang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Nilai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Tambah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Kelapa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Sawit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14297" y="6181140"/>
            <a:ext cx="1515110" cy="572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  <a:tabLst>
                <a:tab pos="673735" algn="l"/>
              </a:tabLst>
            </a:pPr>
            <a:r>
              <a:rPr sz="1200" b="1" i="1" spc="95" dirty="0">
                <a:latin typeface="Arial Narrow"/>
                <a:cs typeface="Arial Narrow"/>
              </a:rPr>
              <a:t>Fatty</a:t>
            </a:r>
            <a:r>
              <a:rPr sz="1200" b="1" i="1" dirty="0">
                <a:latin typeface="Arial Narrow"/>
                <a:cs typeface="Arial Narrow"/>
              </a:rPr>
              <a:t>	</a:t>
            </a:r>
            <a:r>
              <a:rPr sz="1200" b="1" spc="-10" dirty="0">
                <a:latin typeface="Arial"/>
                <a:cs typeface="Arial"/>
              </a:rPr>
              <a:t>Biodiesel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0" dirty="0">
                <a:latin typeface="Arial"/>
                <a:cs typeface="Arial"/>
              </a:rPr>
              <a:t>&amp;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b="1" i="1" spc="95" dirty="0">
                <a:latin typeface="Arial Narrow"/>
                <a:cs typeface="Arial Narrow"/>
              </a:rPr>
              <a:t>Alcohol</a:t>
            </a:r>
            <a:r>
              <a:rPr sz="1200" b="1" i="1" spc="125" dirty="0">
                <a:latin typeface="Arial Narrow"/>
                <a:cs typeface="Arial Narrow"/>
              </a:rPr>
              <a:t>  </a:t>
            </a:r>
            <a:r>
              <a:rPr sz="1200" b="1" i="1" spc="85" dirty="0">
                <a:latin typeface="Arial Narrow"/>
                <a:cs typeface="Arial Narrow"/>
              </a:rPr>
              <a:t>Sustainable</a:t>
            </a:r>
            <a:endParaRPr sz="1200">
              <a:latin typeface="Arial Narrow"/>
              <a:cs typeface="Arial Narrow"/>
            </a:endParaRPr>
          </a:p>
          <a:p>
            <a:pPr marL="927100">
              <a:lnSpc>
                <a:spcPts val="1430"/>
              </a:lnSpc>
            </a:pPr>
            <a:r>
              <a:rPr sz="1200" b="1" i="1" spc="75" dirty="0">
                <a:latin typeface="Arial Narrow"/>
                <a:cs typeface="Arial Narrow"/>
              </a:rPr>
              <a:t>Fuel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51561" y="6149746"/>
            <a:ext cx="617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20">
              <a:lnSpc>
                <a:spcPct val="100000"/>
              </a:lnSpc>
              <a:spcBef>
                <a:spcPts val="100"/>
              </a:spcBef>
            </a:pPr>
            <a:r>
              <a:rPr sz="1200" b="1" i="1" spc="114" dirty="0">
                <a:latin typeface="Arial Narrow"/>
                <a:cs typeface="Arial Narrow"/>
              </a:rPr>
              <a:t>Crude </a:t>
            </a:r>
            <a:r>
              <a:rPr sz="1200" b="1" i="1" spc="100" dirty="0">
                <a:latin typeface="Arial Narrow"/>
                <a:cs typeface="Arial Narrow"/>
              </a:rPr>
              <a:t>Palm</a:t>
            </a:r>
            <a:r>
              <a:rPr sz="1200" b="1" i="1" spc="10" dirty="0">
                <a:latin typeface="Arial Narrow"/>
                <a:cs typeface="Arial Narrow"/>
              </a:rPr>
              <a:t> </a:t>
            </a:r>
            <a:r>
              <a:rPr sz="1200" b="1" i="1" spc="65" dirty="0">
                <a:latin typeface="Arial Narrow"/>
                <a:cs typeface="Arial Narrow"/>
              </a:rPr>
              <a:t>Oil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5636" y="6178702"/>
            <a:ext cx="4832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Sabun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74317" y="5417311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5" h="306704">
                <a:moveTo>
                  <a:pt x="153162" y="0"/>
                </a:moveTo>
                <a:lnTo>
                  <a:pt x="104753" y="7808"/>
                </a:lnTo>
                <a:lnTo>
                  <a:pt x="62709" y="29553"/>
                </a:lnTo>
                <a:lnTo>
                  <a:pt x="29553" y="62709"/>
                </a:lnTo>
                <a:lnTo>
                  <a:pt x="7808" y="104753"/>
                </a:lnTo>
                <a:lnTo>
                  <a:pt x="0" y="153162"/>
                </a:lnTo>
                <a:lnTo>
                  <a:pt x="7808" y="201556"/>
                </a:lnTo>
                <a:lnTo>
                  <a:pt x="29553" y="243590"/>
                </a:lnTo>
                <a:lnTo>
                  <a:pt x="62709" y="276738"/>
                </a:lnTo>
                <a:lnTo>
                  <a:pt x="104753" y="298478"/>
                </a:lnTo>
                <a:lnTo>
                  <a:pt x="153162" y="306285"/>
                </a:lnTo>
                <a:lnTo>
                  <a:pt x="201570" y="298478"/>
                </a:lnTo>
                <a:lnTo>
                  <a:pt x="243614" y="276738"/>
                </a:lnTo>
                <a:lnTo>
                  <a:pt x="276770" y="243590"/>
                </a:lnTo>
                <a:lnTo>
                  <a:pt x="298515" y="201556"/>
                </a:lnTo>
                <a:lnTo>
                  <a:pt x="306323" y="153162"/>
                </a:lnTo>
                <a:lnTo>
                  <a:pt x="298515" y="104753"/>
                </a:lnTo>
                <a:lnTo>
                  <a:pt x="276770" y="62709"/>
                </a:lnTo>
                <a:lnTo>
                  <a:pt x="243614" y="29553"/>
                </a:lnTo>
                <a:lnTo>
                  <a:pt x="201570" y="7808"/>
                </a:lnTo>
                <a:lnTo>
                  <a:pt x="153162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52827" y="5417565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5" h="306704">
                <a:moveTo>
                  <a:pt x="153162" y="0"/>
                </a:moveTo>
                <a:lnTo>
                  <a:pt x="104753" y="7808"/>
                </a:lnTo>
                <a:lnTo>
                  <a:pt x="62709" y="29553"/>
                </a:lnTo>
                <a:lnTo>
                  <a:pt x="29553" y="62709"/>
                </a:lnTo>
                <a:lnTo>
                  <a:pt x="7808" y="104753"/>
                </a:lnTo>
                <a:lnTo>
                  <a:pt x="0" y="153162"/>
                </a:lnTo>
                <a:lnTo>
                  <a:pt x="7808" y="201569"/>
                </a:lnTo>
                <a:lnTo>
                  <a:pt x="29553" y="243609"/>
                </a:lnTo>
                <a:lnTo>
                  <a:pt x="62709" y="276762"/>
                </a:lnTo>
                <a:lnTo>
                  <a:pt x="104753" y="298503"/>
                </a:lnTo>
                <a:lnTo>
                  <a:pt x="153162" y="306311"/>
                </a:lnTo>
                <a:lnTo>
                  <a:pt x="201570" y="298503"/>
                </a:lnTo>
                <a:lnTo>
                  <a:pt x="243614" y="276762"/>
                </a:lnTo>
                <a:lnTo>
                  <a:pt x="276770" y="243609"/>
                </a:lnTo>
                <a:lnTo>
                  <a:pt x="298515" y="201569"/>
                </a:lnTo>
                <a:lnTo>
                  <a:pt x="306324" y="153162"/>
                </a:lnTo>
                <a:lnTo>
                  <a:pt x="298515" y="104753"/>
                </a:lnTo>
                <a:lnTo>
                  <a:pt x="276770" y="62709"/>
                </a:lnTo>
                <a:lnTo>
                  <a:pt x="243614" y="29553"/>
                </a:lnTo>
                <a:lnTo>
                  <a:pt x="201570" y="7808"/>
                </a:lnTo>
                <a:lnTo>
                  <a:pt x="153162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76783" y="5473700"/>
            <a:ext cx="2494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8030" algn="l"/>
                <a:tab pos="1527810" algn="l"/>
                <a:tab pos="2233295" algn="l"/>
              </a:tabLst>
            </a:pPr>
            <a:r>
              <a:rPr sz="1500" b="1" spc="-30" baseline="2777" dirty="0">
                <a:solidFill>
                  <a:srgbClr val="0F2940"/>
                </a:solidFill>
                <a:latin typeface="Arial"/>
                <a:cs typeface="Arial"/>
              </a:rPr>
              <a:t>3,9x</a:t>
            </a:r>
            <a:r>
              <a:rPr sz="1500" b="1" baseline="2777" dirty="0">
                <a:solidFill>
                  <a:srgbClr val="0F2940"/>
                </a:solidFill>
                <a:latin typeface="Arial"/>
                <a:cs typeface="Arial"/>
              </a:rPr>
              <a:t>	</a:t>
            </a:r>
            <a:r>
              <a:rPr sz="1500" b="1" spc="-30" baseline="2777" dirty="0">
                <a:solidFill>
                  <a:srgbClr val="0F2940"/>
                </a:solidFill>
                <a:latin typeface="Arial"/>
                <a:cs typeface="Arial"/>
              </a:rPr>
              <a:t>5,9x</a:t>
            </a:r>
            <a:r>
              <a:rPr sz="1500" b="1" baseline="2777" dirty="0">
                <a:solidFill>
                  <a:srgbClr val="0F2940"/>
                </a:solidFill>
                <a:latin typeface="Arial"/>
                <a:cs typeface="Arial"/>
              </a:rPr>
              <a:t>	</a:t>
            </a:r>
            <a:r>
              <a:rPr sz="1500" b="1" spc="-30" baseline="2777" dirty="0">
                <a:solidFill>
                  <a:srgbClr val="0F2940"/>
                </a:solidFill>
                <a:latin typeface="Arial"/>
                <a:cs typeface="Arial"/>
              </a:rPr>
              <a:t>6,0x</a:t>
            </a:r>
            <a:r>
              <a:rPr sz="1500" b="1" baseline="2777" dirty="0">
                <a:solidFill>
                  <a:srgbClr val="0F2940"/>
                </a:solidFill>
                <a:latin typeface="Arial"/>
                <a:cs typeface="Arial"/>
              </a:rPr>
              <a:t>	</a:t>
            </a:r>
            <a:r>
              <a:rPr sz="1000" b="1" spc="-20" dirty="0">
                <a:solidFill>
                  <a:srgbClr val="0F2940"/>
                </a:solidFill>
                <a:latin typeface="Arial"/>
                <a:cs typeface="Arial"/>
              </a:rPr>
              <a:t>7,8x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6088" y="2408707"/>
            <a:ext cx="5854700" cy="33909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Prioritas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SDA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1393" y="3696461"/>
            <a:ext cx="41338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Nikel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63089" y="3696461"/>
            <a:ext cx="745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Arial"/>
                <a:cs typeface="Arial"/>
              </a:rPr>
              <a:t>Tembaga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05662" y="4226814"/>
            <a:ext cx="10350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Kelapa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Sawit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23235" y="4226814"/>
            <a:ext cx="102996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Rumput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Laut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47998" y="3694557"/>
            <a:ext cx="222821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2914" algn="l"/>
              </a:tabLst>
            </a:pPr>
            <a:r>
              <a:rPr sz="1400" spc="-10" dirty="0">
                <a:latin typeface="Arial"/>
                <a:cs typeface="Arial"/>
              </a:rPr>
              <a:t>Bauksit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0" dirty="0">
                <a:latin typeface="Arial"/>
                <a:cs typeface="Arial"/>
              </a:rPr>
              <a:t>Timah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1400">
              <a:latin typeface="Arial"/>
              <a:cs typeface="Arial"/>
            </a:endParaRPr>
          </a:p>
          <a:p>
            <a:pPr marL="48260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Sagu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Singkong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19370" y="2805541"/>
            <a:ext cx="5720715" cy="1485900"/>
            <a:chOff x="219370" y="2805541"/>
            <a:chExt cx="5720715" cy="1485900"/>
          </a:xfrm>
        </p:grpSpPr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370" y="2808572"/>
              <a:ext cx="822381" cy="81637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02832" y="2805541"/>
              <a:ext cx="846701" cy="84685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25893" y="2823831"/>
              <a:ext cx="860415" cy="86056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68720" y="2813187"/>
              <a:ext cx="871186" cy="87118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5172" y="3374135"/>
              <a:ext cx="852690" cy="85267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02991" y="3422891"/>
              <a:ext cx="867930" cy="86793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41292" y="3374135"/>
              <a:ext cx="872502" cy="874013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11914123" y="6610908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58482" y="2613152"/>
            <a:ext cx="2604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A9E4FC"/>
                </a:solidFill>
                <a:latin typeface="Arial"/>
                <a:cs typeface="Arial"/>
              </a:rPr>
              <a:t>Dukungan</a:t>
            </a:r>
            <a:r>
              <a:rPr sz="2400" b="1" spc="-11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3530" y="1651"/>
            <a:ext cx="786447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98300"/>
              </a:lnSpc>
              <a:spcBef>
                <a:spcPts val="135"/>
              </a:spcBef>
            </a:pPr>
            <a:r>
              <a:rPr sz="1800" spc="-25" dirty="0"/>
              <a:t>HILIRISASI</a:t>
            </a:r>
            <a:r>
              <a:rPr sz="1800" spc="-45" dirty="0"/>
              <a:t> </a:t>
            </a:r>
            <a:r>
              <a:rPr sz="1800" spc="-65" dirty="0"/>
              <a:t>DIPERKUAT</a:t>
            </a:r>
            <a:r>
              <a:rPr sz="1800" spc="-40" dirty="0"/>
              <a:t> DENGAN</a:t>
            </a:r>
            <a:r>
              <a:rPr sz="1800" spc="-50" dirty="0"/>
              <a:t> PERENCANAAN PENGEMBANGAN </a:t>
            </a:r>
            <a:r>
              <a:rPr sz="1800" spc="-25" dirty="0"/>
              <a:t>24 </a:t>
            </a:r>
            <a:r>
              <a:rPr sz="1800" spc="-35" dirty="0"/>
              <a:t>KAWASAN</a:t>
            </a:r>
            <a:r>
              <a:rPr sz="1800" spc="-70" dirty="0"/>
              <a:t> </a:t>
            </a:r>
            <a:r>
              <a:rPr sz="1800" spc="-30" dirty="0"/>
              <a:t>INDUSTRI</a:t>
            </a:r>
            <a:r>
              <a:rPr sz="1800" spc="-85" dirty="0"/>
              <a:t> </a:t>
            </a:r>
            <a:r>
              <a:rPr sz="1800" spc="-25" dirty="0"/>
              <a:t>(KI)/KAWASAN</a:t>
            </a:r>
            <a:r>
              <a:rPr sz="1800" spc="-65" dirty="0"/>
              <a:t> </a:t>
            </a:r>
            <a:r>
              <a:rPr sz="1800" spc="-20" dirty="0"/>
              <a:t>EKONOMI</a:t>
            </a:r>
            <a:r>
              <a:rPr sz="1800" spc="-95" dirty="0"/>
              <a:t> </a:t>
            </a:r>
            <a:r>
              <a:rPr sz="1800" spc="-25" dirty="0"/>
              <a:t>KHUSUS</a:t>
            </a:r>
            <a:r>
              <a:rPr sz="1800" spc="-50" dirty="0"/>
              <a:t> </a:t>
            </a:r>
            <a:r>
              <a:rPr sz="1800" spc="-20" dirty="0"/>
              <a:t>(KEK)</a:t>
            </a:r>
            <a:r>
              <a:rPr sz="1800" spc="-65" dirty="0"/>
              <a:t> </a:t>
            </a:r>
            <a:r>
              <a:rPr sz="1800" spc="-10" dirty="0"/>
              <a:t>SEBAGAI </a:t>
            </a:r>
            <a:r>
              <a:rPr sz="1800" spc="-75" dirty="0"/>
              <a:t>PUSAT</a:t>
            </a:r>
            <a:r>
              <a:rPr sz="1800" spc="-25" dirty="0"/>
              <a:t> </a:t>
            </a:r>
            <a:r>
              <a:rPr sz="1800" spc="-40" dirty="0"/>
              <a:t>PERTUMBUHAN</a:t>
            </a:r>
            <a:r>
              <a:rPr sz="1800" spc="-35" dirty="0"/>
              <a:t> </a:t>
            </a:r>
            <a:r>
              <a:rPr sz="1800" spc="-20" dirty="0"/>
              <a:t>BARU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435" y="1246601"/>
            <a:ext cx="11564401" cy="5331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466" y="5255767"/>
            <a:ext cx="25698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5" dirty="0">
                <a:latin typeface="Calibri"/>
                <a:cs typeface="Calibri"/>
              </a:rPr>
              <a:t>Intervensi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55" dirty="0">
                <a:latin typeface="Calibri"/>
                <a:cs typeface="Calibri"/>
              </a:rPr>
              <a:t>terhadap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55" dirty="0">
                <a:latin typeface="Calibri"/>
                <a:cs typeface="Calibri"/>
              </a:rPr>
              <a:t>KI/KEK: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27</a:t>
            </a:fld>
            <a:endParaRPr spc="-25" dirty="0">
              <a:solidFill>
                <a:srgbClr val="001F5F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86901" y="6298615"/>
            <a:ext cx="2385060" cy="231140"/>
          </a:xfrm>
          <a:prstGeom prst="rect">
            <a:avLst/>
          </a:prstGeom>
          <a:solidFill>
            <a:srgbClr val="BDE8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481965">
              <a:lnSpc>
                <a:spcPct val="100000"/>
              </a:lnSpc>
              <a:spcBef>
                <a:spcPts val="345"/>
              </a:spcBef>
            </a:pPr>
            <a:r>
              <a:rPr sz="900" dirty="0">
                <a:latin typeface="Arial"/>
                <a:cs typeface="Arial"/>
              </a:rPr>
              <a:t>Sumber: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RPJMN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2025-</a:t>
            </a:r>
            <a:r>
              <a:rPr sz="900" spc="-20" dirty="0">
                <a:latin typeface="Arial"/>
                <a:cs typeface="Arial"/>
              </a:rPr>
              <a:t>2029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402" rIns="0" bIns="0" rtlCol="0">
            <a:spAutoFit/>
          </a:bodyPr>
          <a:lstStyle/>
          <a:p>
            <a:pPr marL="12700" marR="5080" indent="892810">
              <a:lnSpc>
                <a:spcPts val="2090"/>
              </a:lnSpc>
              <a:spcBef>
                <a:spcPts val="225"/>
              </a:spcBef>
            </a:pPr>
            <a:r>
              <a:rPr sz="1800" spc="-80" dirty="0"/>
              <a:t>PROYEK</a:t>
            </a:r>
            <a:r>
              <a:rPr sz="1800" spc="-60" dirty="0"/>
              <a:t> </a:t>
            </a:r>
            <a:r>
              <a:rPr sz="1800" spc="-55" dirty="0"/>
              <a:t>STRATEGIS</a:t>
            </a:r>
            <a:r>
              <a:rPr sz="1800" spc="-70" dirty="0"/>
              <a:t> </a:t>
            </a:r>
            <a:r>
              <a:rPr sz="1800" spc="-30" dirty="0"/>
              <a:t>NASIONAL</a:t>
            </a:r>
            <a:r>
              <a:rPr sz="1800" spc="-80" dirty="0"/>
              <a:t> </a:t>
            </a:r>
            <a:r>
              <a:rPr sz="1800" spc="-30" dirty="0"/>
              <a:t>(PSN)</a:t>
            </a:r>
            <a:r>
              <a:rPr sz="1800" spc="-70" dirty="0"/>
              <a:t> </a:t>
            </a:r>
            <a:r>
              <a:rPr sz="1800" dirty="0"/>
              <a:t>DIARAHKAN</a:t>
            </a:r>
            <a:r>
              <a:rPr sz="1800" spc="-70" dirty="0"/>
              <a:t> </a:t>
            </a:r>
            <a:r>
              <a:rPr sz="1800" spc="-10" dirty="0"/>
              <a:t>UNTUK </a:t>
            </a:r>
            <a:r>
              <a:rPr sz="1800" spc="-20" dirty="0"/>
              <a:t>MENGOPTIMALKAN</a:t>
            </a:r>
            <a:r>
              <a:rPr sz="1800" spc="-75" dirty="0"/>
              <a:t> </a:t>
            </a:r>
            <a:r>
              <a:rPr sz="1800" spc="-35" dirty="0"/>
              <a:t>DAMPAK</a:t>
            </a:r>
            <a:r>
              <a:rPr sz="1800" spc="-40" dirty="0"/>
              <a:t> </a:t>
            </a:r>
            <a:r>
              <a:rPr sz="1800" spc="-20" dirty="0"/>
              <a:t>EKONOMI</a:t>
            </a:r>
            <a:r>
              <a:rPr sz="1800" spc="-65" dirty="0"/>
              <a:t> </a:t>
            </a:r>
            <a:r>
              <a:rPr sz="1800" spc="-10" dirty="0"/>
              <a:t>DAN</a:t>
            </a:r>
            <a:r>
              <a:rPr sz="1800" spc="-50" dirty="0"/>
              <a:t> </a:t>
            </a:r>
            <a:r>
              <a:rPr sz="1800" spc="-55" dirty="0"/>
              <a:t>PENCIPTAAN</a:t>
            </a:r>
            <a:r>
              <a:rPr sz="1800" spc="-70" dirty="0"/>
              <a:t> </a:t>
            </a:r>
            <a:r>
              <a:rPr sz="1800" spc="-50" dirty="0"/>
              <a:t>TENAGA </a:t>
            </a:r>
            <a:r>
              <a:rPr sz="1800" spc="-10" dirty="0"/>
              <a:t>KERJA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419219" y="1110869"/>
            <a:ext cx="7510780" cy="412115"/>
          </a:xfrm>
          <a:custGeom>
            <a:avLst/>
            <a:gdLst/>
            <a:ahLst/>
            <a:cxnLst/>
            <a:rect l="l" t="t" r="r" b="b"/>
            <a:pathLst>
              <a:path w="7510780" h="412115">
                <a:moveTo>
                  <a:pt x="7355332" y="0"/>
                </a:moveTo>
                <a:lnTo>
                  <a:pt x="155066" y="0"/>
                </a:lnTo>
                <a:lnTo>
                  <a:pt x="106021" y="7909"/>
                </a:lnTo>
                <a:lnTo>
                  <a:pt x="63450" y="29931"/>
                </a:lnTo>
                <a:lnTo>
                  <a:pt x="29894" y="63505"/>
                </a:lnTo>
                <a:lnTo>
                  <a:pt x="7897" y="106070"/>
                </a:lnTo>
                <a:lnTo>
                  <a:pt x="0" y="155066"/>
                </a:lnTo>
                <a:lnTo>
                  <a:pt x="0" y="411860"/>
                </a:lnTo>
                <a:lnTo>
                  <a:pt x="7510399" y="411860"/>
                </a:lnTo>
                <a:lnTo>
                  <a:pt x="7510399" y="155066"/>
                </a:lnTo>
                <a:lnTo>
                  <a:pt x="7502501" y="106070"/>
                </a:lnTo>
                <a:lnTo>
                  <a:pt x="7480504" y="63505"/>
                </a:lnTo>
                <a:lnTo>
                  <a:pt x="7446948" y="29931"/>
                </a:lnTo>
                <a:lnTo>
                  <a:pt x="7404377" y="7909"/>
                </a:lnTo>
                <a:lnTo>
                  <a:pt x="7355332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36819" y="1183894"/>
            <a:ext cx="5277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Proyeksi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Dampak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Ekonomi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Jalan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Tol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Sumatera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9219" y="1522730"/>
            <a:ext cx="7510780" cy="1181100"/>
          </a:xfrm>
          <a:custGeom>
            <a:avLst/>
            <a:gdLst/>
            <a:ahLst/>
            <a:cxnLst/>
            <a:rect l="l" t="t" r="r" b="b"/>
            <a:pathLst>
              <a:path w="7510780" h="1181100">
                <a:moveTo>
                  <a:pt x="7510399" y="0"/>
                </a:moveTo>
                <a:lnTo>
                  <a:pt x="0" y="0"/>
                </a:lnTo>
                <a:lnTo>
                  <a:pt x="0" y="1181100"/>
                </a:lnTo>
                <a:lnTo>
                  <a:pt x="7510399" y="1181100"/>
                </a:lnTo>
                <a:lnTo>
                  <a:pt x="7510399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59954" y="1690878"/>
            <a:ext cx="112014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4,46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juta </a:t>
            </a:r>
            <a:r>
              <a:rPr sz="1600" spc="-10" dirty="0">
                <a:latin typeface="Arial"/>
                <a:cs typeface="Arial"/>
              </a:rPr>
              <a:t>penyerapan tenaga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8131" y="1690878"/>
            <a:ext cx="1743075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10,02%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50" dirty="0">
                <a:latin typeface="Arial"/>
                <a:cs typeface="Arial"/>
              </a:rPr>
              <a:t>Rata-</a:t>
            </a:r>
            <a:r>
              <a:rPr sz="1600" dirty="0">
                <a:latin typeface="Arial"/>
                <a:cs typeface="Arial"/>
              </a:rPr>
              <a:t>rata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konsumsi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Arial"/>
                <a:cs typeface="Arial"/>
              </a:rPr>
              <a:t>rumah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tangga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riil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8426" y="5925718"/>
            <a:ext cx="69551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Pemerintah</a:t>
            </a:r>
            <a:r>
              <a:rPr sz="16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perlu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menyiapkan</a:t>
            </a:r>
            <a:r>
              <a:rPr sz="1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kebijakan</a:t>
            </a:r>
            <a:r>
              <a:rPr sz="16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C00000"/>
                </a:solidFill>
                <a:latin typeface="Arial"/>
                <a:cs typeface="Arial"/>
              </a:rPr>
              <a:t>Pembangunan</a:t>
            </a:r>
            <a:r>
              <a:rPr sz="16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100" dirty="0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sz="1600" b="1" i="1" spc="100" dirty="0">
                <a:solidFill>
                  <a:srgbClr val="C00000"/>
                </a:solidFill>
                <a:latin typeface="Arial Narrow"/>
                <a:cs typeface="Arial Narrow"/>
              </a:rPr>
              <a:t>industrial</a:t>
            </a:r>
            <a:r>
              <a:rPr sz="1600" b="1" i="1" spc="7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600" b="1" i="1" spc="95" dirty="0">
                <a:solidFill>
                  <a:srgbClr val="C00000"/>
                </a:solidFill>
                <a:latin typeface="Arial Narrow"/>
                <a:cs typeface="Arial Narrow"/>
              </a:rPr>
              <a:t>policy</a:t>
            </a:r>
            <a:r>
              <a:rPr sz="1600" b="1" spc="95" dirty="0">
                <a:solidFill>
                  <a:srgbClr val="C00000"/>
                </a:solidFill>
                <a:latin typeface="Arial"/>
                <a:cs typeface="Arial"/>
              </a:rPr>
              <a:t>) </a:t>
            </a:r>
            <a:r>
              <a:rPr sz="1600" b="1" dirty="0">
                <a:latin typeface="Arial"/>
                <a:cs typeface="Arial"/>
              </a:rPr>
              <a:t>yang</a:t>
            </a:r>
            <a:r>
              <a:rPr sz="1600" b="1" spc="-114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mengamanatkan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penggabungan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jalur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utilitas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(air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baku,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listrik,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migas, </a:t>
            </a:r>
            <a:r>
              <a:rPr sz="1600" dirty="0">
                <a:latin typeface="Arial"/>
                <a:cs typeface="Arial"/>
              </a:rPr>
              <a:t>internet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</a:t>
            </a:r>
            <a:r>
              <a:rPr sz="1600" i="1" dirty="0">
                <a:latin typeface="Arial"/>
                <a:cs typeface="Arial"/>
              </a:rPr>
              <a:t>fiber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optic</a:t>
            </a:r>
            <a:r>
              <a:rPr sz="1600" spc="-10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58"/>
            <a:ext cx="4049522" cy="594029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2508" y="1139698"/>
            <a:ext cx="33254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Jalan</a:t>
            </a:r>
            <a:r>
              <a:rPr sz="1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Tol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Trans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Sumatera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dapat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diintegrasikan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jalur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utilitas (pipa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gas,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air,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internet,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listrik)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dapat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733" y="2864992"/>
            <a:ext cx="3509406" cy="301464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436367" y="2730702"/>
            <a:ext cx="1432560" cy="13208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Listrik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Minyak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Gas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(Fiber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Optic)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dll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3164" y="5052186"/>
            <a:ext cx="715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Fixed</a:t>
            </a:r>
            <a:r>
              <a:rPr sz="12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Line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5372" y="6040018"/>
            <a:ext cx="239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Rencana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2025-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0842" y="1697354"/>
            <a:ext cx="11689080" cy="4465955"/>
            <a:chOff x="240842" y="1697354"/>
            <a:chExt cx="11689080" cy="4465955"/>
          </a:xfrm>
        </p:grpSpPr>
        <p:sp>
          <p:nvSpPr>
            <p:cNvPr id="16" name="object 16"/>
            <p:cNvSpPr/>
            <p:nvPr/>
          </p:nvSpPr>
          <p:spPr>
            <a:xfrm>
              <a:off x="255130" y="6148895"/>
              <a:ext cx="991869" cy="0"/>
            </a:xfrm>
            <a:custGeom>
              <a:avLst/>
              <a:gdLst/>
              <a:ahLst/>
              <a:cxnLst/>
              <a:rect l="l" t="t" r="r" b="b"/>
              <a:pathLst>
                <a:path w="991869">
                  <a:moveTo>
                    <a:pt x="0" y="0"/>
                  </a:moveTo>
                  <a:lnTo>
                    <a:pt x="991336" y="0"/>
                  </a:lnTo>
                </a:path>
              </a:pathLst>
            </a:custGeom>
            <a:ln w="28575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3650" y="1697354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71" y="0"/>
                  </a:moveTo>
                  <a:lnTo>
                    <a:pt x="267654" y="3404"/>
                  </a:lnTo>
                  <a:lnTo>
                    <a:pt x="223353" y="13295"/>
                  </a:lnTo>
                  <a:lnTo>
                    <a:pt x="181655" y="29186"/>
                  </a:lnTo>
                  <a:lnTo>
                    <a:pt x="143044" y="50592"/>
                  </a:lnTo>
                  <a:lnTo>
                    <a:pt x="108007" y="77027"/>
                  </a:lnTo>
                  <a:lnTo>
                    <a:pt x="77027" y="108007"/>
                  </a:lnTo>
                  <a:lnTo>
                    <a:pt x="50592" y="143044"/>
                  </a:lnTo>
                  <a:lnTo>
                    <a:pt x="29186" y="181655"/>
                  </a:lnTo>
                  <a:lnTo>
                    <a:pt x="13295" y="223353"/>
                  </a:lnTo>
                  <a:lnTo>
                    <a:pt x="3404" y="267654"/>
                  </a:lnTo>
                  <a:lnTo>
                    <a:pt x="0" y="314071"/>
                  </a:lnTo>
                  <a:lnTo>
                    <a:pt x="3404" y="360487"/>
                  </a:lnTo>
                  <a:lnTo>
                    <a:pt x="13295" y="404788"/>
                  </a:lnTo>
                  <a:lnTo>
                    <a:pt x="29186" y="446486"/>
                  </a:lnTo>
                  <a:lnTo>
                    <a:pt x="50592" y="485097"/>
                  </a:lnTo>
                  <a:lnTo>
                    <a:pt x="77027" y="520134"/>
                  </a:lnTo>
                  <a:lnTo>
                    <a:pt x="108007" y="551114"/>
                  </a:lnTo>
                  <a:lnTo>
                    <a:pt x="143044" y="577549"/>
                  </a:lnTo>
                  <a:lnTo>
                    <a:pt x="181655" y="598955"/>
                  </a:lnTo>
                  <a:lnTo>
                    <a:pt x="223353" y="614846"/>
                  </a:lnTo>
                  <a:lnTo>
                    <a:pt x="267654" y="624737"/>
                  </a:lnTo>
                  <a:lnTo>
                    <a:pt x="314071" y="628142"/>
                  </a:lnTo>
                  <a:lnTo>
                    <a:pt x="314071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19625" y="1743328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7" y="0"/>
                  </a:moveTo>
                  <a:lnTo>
                    <a:pt x="219901" y="4318"/>
                  </a:lnTo>
                  <a:lnTo>
                    <a:pt x="174542" y="16770"/>
                  </a:lnTo>
                  <a:lnTo>
                    <a:pt x="132776" y="36599"/>
                  </a:lnTo>
                  <a:lnTo>
                    <a:pt x="95358" y="63047"/>
                  </a:lnTo>
                  <a:lnTo>
                    <a:pt x="63047" y="95358"/>
                  </a:lnTo>
                  <a:lnTo>
                    <a:pt x="36599" y="132776"/>
                  </a:lnTo>
                  <a:lnTo>
                    <a:pt x="16770" y="174542"/>
                  </a:lnTo>
                  <a:lnTo>
                    <a:pt x="4318" y="219901"/>
                  </a:lnTo>
                  <a:lnTo>
                    <a:pt x="0" y="268097"/>
                  </a:lnTo>
                  <a:lnTo>
                    <a:pt x="4318" y="316292"/>
                  </a:lnTo>
                  <a:lnTo>
                    <a:pt x="16770" y="361651"/>
                  </a:lnTo>
                  <a:lnTo>
                    <a:pt x="36599" y="403417"/>
                  </a:lnTo>
                  <a:lnTo>
                    <a:pt x="63047" y="440835"/>
                  </a:lnTo>
                  <a:lnTo>
                    <a:pt x="95358" y="473146"/>
                  </a:lnTo>
                  <a:lnTo>
                    <a:pt x="132776" y="499594"/>
                  </a:lnTo>
                  <a:lnTo>
                    <a:pt x="174542" y="519423"/>
                  </a:lnTo>
                  <a:lnTo>
                    <a:pt x="219901" y="531875"/>
                  </a:lnTo>
                  <a:lnTo>
                    <a:pt x="268097" y="536194"/>
                  </a:lnTo>
                  <a:lnTo>
                    <a:pt x="316258" y="531875"/>
                  </a:lnTo>
                  <a:lnTo>
                    <a:pt x="361600" y="519423"/>
                  </a:lnTo>
                  <a:lnTo>
                    <a:pt x="403361" y="499594"/>
                  </a:lnTo>
                  <a:lnTo>
                    <a:pt x="440782" y="473146"/>
                  </a:lnTo>
                  <a:lnTo>
                    <a:pt x="473104" y="440835"/>
                  </a:lnTo>
                  <a:lnTo>
                    <a:pt x="499566" y="403417"/>
                  </a:lnTo>
                  <a:lnTo>
                    <a:pt x="519408" y="361651"/>
                  </a:lnTo>
                  <a:lnTo>
                    <a:pt x="531870" y="316292"/>
                  </a:lnTo>
                  <a:lnTo>
                    <a:pt x="536194" y="268097"/>
                  </a:lnTo>
                  <a:lnTo>
                    <a:pt x="531870" y="219901"/>
                  </a:lnTo>
                  <a:lnTo>
                    <a:pt x="519408" y="174542"/>
                  </a:lnTo>
                  <a:lnTo>
                    <a:pt x="499566" y="132776"/>
                  </a:lnTo>
                  <a:lnTo>
                    <a:pt x="473104" y="95358"/>
                  </a:lnTo>
                  <a:lnTo>
                    <a:pt x="440782" y="63047"/>
                  </a:lnTo>
                  <a:lnTo>
                    <a:pt x="403361" y="36599"/>
                  </a:lnTo>
                  <a:lnTo>
                    <a:pt x="361600" y="16770"/>
                  </a:lnTo>
                  <a:lnTo>
                    <a:pt x="316258" y="4318"/>
                  </a:lnTo>
                  <a:lnTo>
                    <a:pt x="268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1799" y="1847672"/>
              <a:ext cx="303326" cy="30332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19670" y="1702942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198" y="0"/>
                  </a:moveTo>
                  <a:lnTo>
                    <a:pt x="267778" y="3407"/>
                  </a:lnTo>
                  <a:lnTo>
                    <a:pt x="223469" y="13306"/>
                  </a:lnTo>
                  <a:lnTo>
                    <a:pt x="181759" y="29209"/>
                  </a:lnTo>
                  <a:lnTo>
                    <a:pt x="143133" y="50630"/>
                  </a:lnTo>
                  <a:lnTo>
                    <a:pt x="108079" y="77082"/>
                  </a:lnTo>
                  <a:lnTo>
                    <a:pt x="77082" y="108079"/>
                  </a:lnTo>
                  <a:lnTo>
                    <a:pt x="50630" y="143133"/>
                  </a:lnTo>
                  <a:lnTo>
                    <a:pt x="29209" y="181759"/>
                  </a:lnTo>
                  <a:lnTo>
                    <a:pt x="13306" y="223469"/>
                  </a:lnTo>
                  <a:lnTo>
                    <a:pt x="3407" y="267778"/>
                  </a:lnTo>
                  <a:lnTo>
                    <a:pt x="0" y="314198"/>
                  </a:lnTo>
                  <a:lnTo>
                    <a:pt x="3407" y="360614"/>
                  </a:lnTo>
                  <a:lnTo>
                    <a:pt x="13306" y="404915"/>
                  </a:lnTo>
                  <a:lnTo>
                    <a:pt x="29209" y="446613"/>
                  </a:lnTo>
                  <a:lnTo>
                    <a:pt x="50630" y="485224"/>
                  </a:lnTo>
                  <a:lnTo>
                    <a:pt x="77082" y="520261"/>
                  </a:lnTo>
                  <a:lnTo>
                    <a:pt x="108079" y="551241"/>
                  </a:lnTo>
                  <a:lnTo>
                    <a:pt x="143133" y="577676"/>
                  </a:lnTo>
                  <a:lnTo>
                    <a:pt x="181759" y="599082"/>
                  </a:lnTo>
                  <a:lnTo>
                    <a:pt x="223469" y="614973"/>
                  </a:lnTo>
                  <a:lnTo>
                    <a:pt x="267778" y="624864"/>
                  </a:lnTo>
                  <a:lnTo>
                    <a:pt x="314198" y="628269"/>
                  </a:lnTo>
                  <a:lnTo>
                    <a:pt x="314198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65771" y="1749043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7" y="0"/>
                  </a:moveTo>
                  <a:lnTo>
                    <a:pt x="219901" y="4318"/>
                  </a:lnTo>
                  <a:lnTo>
                    <a:pt x="174542" y="16770"/>
                  </a:lnTo>
                  <a:lnTo>
                    <a:pt x="132776" y="36599"/>
                  </a:lnTo>
                  <a:lnTo>
                    <a:pt x="95358" y="63047"/>
                  </a:lnTo>
                  <a:lnTo>
                    <a:pt x="63047" y="95358"/>
                  </a:lnTo>
                  <a:lnTo>
                    <a:pt x="36599" y="132776"/>
                  </a:lnTo>
                  <a:lnTo>
                    <a:pt x="16770" y="174542"/>
                  </a:lnTo>
                  <a:lnTo>
                    <a:pt x="4318" y="219901"/>
                  </a:lnTo>
                  <a:lnTo>
                    <a:pt x="0" y="268096"/>
                  </a:lnTo>
                  <a:lnTo>
                    <a:pt x="4318" y="316258"/>
                  </a:lnTo>
                  <a:lnTo>
                    <a:pt x="16770" y="361600"/>
                  </a:lnTo>
                  <a:lnTo>
                    <a:pt x="36599" y="403361"/>
                  </a:lnTo>
                  <a:lnTo>
                    <a:pt x="63047" y="440782"/>
                  </a:lnTo>
                  <a:lnTo>
                    <a:pt x="95358" y="473104"/>
                  </a:lnTo>
                  <a:lnTo>
                    <a:pt x="132776" y="499566"/>
                  </a:lnTo>
                  <a:lnTo>
                    <a:pt x="174542" y="519408"/>
                  </a:lnTo>
                  <a:lnTo>
                    <a:pt x="219901" y="531870"/>
                  </a:lnTo>
                  <a:lnTo>
                    <a:pt x="268097" y="536193"/>
                  </a:lnTo>
                  <a:lnTo>
                    <a:pt x="316254" y="531870"/>
                  </a:lnTo>
                  <a:lnTo>
                    <a:pt x="361583" y="519408"/>
                  </a:lnTo>
                  <a:lnTo>
                    <a:pt x="403328" y="499566"/>
                  </a:lnTo>
                  <a:lnTo>
                    <a:pt x="440729" y="473104"/>
                  </a:lnTo>
                  <a:lnTo>
                    <a:pt x="473030" y="440782"/>
                  </a:lnTo>
                  <a:lnTo>
                    <a:pt x="499472" y="403361"/>
                  </a:lnTo>
                  <a:lnTo>
                    <a:pt x="519297" y="361600"/>
                  </a:lnTo>
                  <a:lnTo>
                    <a:pt x="531748" y="316258"/>
                  </a:lnTo>
                  <a:lnTo>
                    <a:pt x="536067" y="268096"/>
                  </a:lnTo>
                  <a:lnTo>
                    <a:pt x="531748" y="219901"/>
                  </a:lnTo>
                  <a:lnTo>
                    <a:pt x="519297" y="174542"/>
                  </a:lnTo>
                  <a:lnTo>
                    <a:pt x="499472" y="132776"/>
                  </a:lnTo>
                  <a:lnTo>
                    <a:pt x="473030" y="95358"/>
                  </a:lnTo>
                  <a:lnTo>
                    <a:pt x="440729" y="63047"/>
                  </a:lnTo>
                  <a:lnTo>
                    <a:pt x="403328" y="36599"/>
                  </a:lnTo>
                  <a:lnTo>
                    <a:pt x="361583" y="16770"/>
                  </a:lnTo>
                  <a:lnTo>
                    <a:pt x="316254" y="4318"/>
                  </a:lnTo>
                  <a:lnTo>
                    <a:pt x="268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6482" y="1868182"/>
              <a:ext cx="334632" cy="3346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71127" y="1699005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71" y="0"/>
                  </a:moveTo>
                  <a:lnTo>
                    <a:pt x="267654" y="3404"/>
                  </a:lnTo>
                  <a:lnTo>
                    <a:pt x="223353" y="13295"/>
                  </a:lnTo>
                  <a:lnTo>
                    <a:pt x="181655" y="29186"/>
                  </a:lnTo>
                  <a:lnTo>
                    <a:pt x="143044" y="50592"/>
                  </a:lnTo>
                  <a:lnTo>
                    <a:pt x="108007" y="77027"/>
                  </a:lnTo>
                  <a:lnTo>
                    <a:pt x="77027" y="108007"/>
                  </a:lnTo>
                  <a:lnTo>
                    <a:pt x="50592" y="143044"/>
                  </a:lnTo>
                  <a:lnTo>
                    <a:pt x="29186" y="181655"/>
                  </a:lnTo>
                  <a:lnTo>
                    <a:pt x="13295" y="223353"/>
                  </a:lnTo>
                  <a:lnTo>
                    <a:pt x="3404" y="267654"/>
                  </a:lnTo>
                  <a:lnTo>
                    <a:pt x="0" y="314071"/>
                  </a:lnTo>
                  <a:lnTo>
                    <a:pt x="3404" y="360487"/>
                  </a:lnTo>
                  <a:lnTo>
                    <a:pt x="13295" y="404788"/>
                  </a:lnTo>
                  <a:lnTo>
                    <a:pt x="29186" y="446486"/>
                  </a:lnTo>
                  <a:lnTo>
                    <a:pt x="50592" y="485097"/>
                  </a:lnTo>
                  <a:lnTo>
                    <a:pt x="77027" y="520134"/>
                  </a:lnTo>
                  <a:lnTo>
                    <a:pt x="108007" y="551114"/>
                  </a:lnTo>
                  <a:lnTo>
                    <a:pt x="143044" y="577549"/>
                  </a:lnTo>
                  <a:lnTo>
                    <a:pt x="181655" y="598955"/>
                  </a:lnTo>
                  <a:lnTo>
                    <a:pt x="223353" y="614846"/>
                  </a:lnTo>
                  <a:lnTo>
                    <a:pt x="267654" y="624737"/>
                  </a:lnTo>
                  <a:lnTo>
                    <a:pt x="314071" y="628142"/>
                  </a:lnTo>
                  <a:lnTo>
                    <a:pt x="314071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17101" y="1744979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7" y="0"/>
                  </a:moveTo>
                  <a:lnTo>
                    <a:pt x="219901" y="4318"/>
                  </a:lnTo>
                  <a:lnTo>
                    <a:pt x="174542" y="16770"/>
                  </a:lnTo>
                  <a:lnTo>
                    <a:pt x="132776" y="36599"/>
                  </a:lnTo>
                  <a:lnTo>
                    <a:pt x="95358" y="63047"/>
                  </a:lnTo>
                  <a:lnTo>
                    <a:pt x="63047" y="95358"/>
                  </a:lnTo>
                  <a:lnTo>
                    <a:pt x="36599" y="132776"/>
                  </a:lnTo>
                  <a:lnTo>
                    <a:pt x="16770" y="174542"/>
                  </a:lnTo>
                  <a:lnTo>
                    <a:pt x="4318" y="219901"/>
                  </a:lnTo>
                  <a:lnTo>
                    <a:pt x="0" y="268097"/>
                  </a:lnTo>
                  <a:lnTo>
                    <a:pt x="4318" y="316292"/>
                  </a:lnTo>
                  <a:lnTo>
                    <a:pt x="16770" y="361651"/>
                  </a:lnTo>
                  <a:lnTo>
                    <a:pt x="36599" y="403417"/>
                  </a:lnTo>
                  <a:lnTo>
                    <a:pt x="63047" y="440835"/>
                  </a:lnTo>
                  <a:lnTo>
                    <a:pt x="95358" y="473146"/>
                  </a:lnTo>
                  <a:lnTo>
                    <a:pt x="132776" y="499594"/>
                  </a:lnTo>
                  <a:lnTo>
                    <a:pt x="174542" y="519423"/>
                  </a:lnTo>
                  <a:lnTo>
                    <a:pt x="219901" y="531875"/>
                  </a:lnTo>
                  <a:lnTo>
                    <a:pt x="268097" y="536194"/>
                  </a:lnTo>
                  <a:lnTo>
                    <a:pt x="316292" y="531875"/>
                  </a:lnTo>
                  <a:lnTo>
                    <a:pt x="361651" y="519423"/>
                  </a:lnTo>
                  <a:lnTo>
                    <a:pt x="403417" y="499594"/>
                  </a:lnTo>
                  <a:lnTo>
                    <a:pt x="440835" y="473146"/>
                  </a:lnTo>
                  <a:lnTo>
                    <a:pt x="473146" y="440835"/>
                  </a:lnTo>
                  <a:lnTo>
                    <a:pt x="499594" y="403417"/>
                  </a:lnTo>
                  <a:lnTo>
                    <a:pt x="519423" y="361651"/>
                  </a:lnTo>
                  <a:lnTo>
                    <a:pt x="531875" y="316292"/>
                  </a:lnTo>
                  <a:lnTo>
                    <a:pt x="536194" y="268097"/>
                  </a:lnTo>
                  <a:lnTo>
                    <a:pt x="531875" y="219901"/>
                  </a:lnTo>
                  <a:lnTo>
                    <a:pt x="519423" y="174542"/>
                  </a:lnTo>
                  <a:lnTo>
                    <a:pt x="499594" y="132776"/>
                  </a:lnTo>
                  <a:lnTo>
                    <a:pt x="473146" y="95358"/>
                  </a:lnTo>
                  <a:lnTo>
                    <a:pt x="440835" y="63047"/>
                  </a:lnTo>
                  <a:lnTo>
                    <a:pt x="403417" y="36599"/>
                  </a:lnTo>
                  <a:lnTo>
                    <a:pt x="361651" y="16770"/>
                  </a:lnTo>
                  <a:lnTo>
                    <a:pt x="316292" y="4318"/>
                  </a:lnTo>
                  <a:lnTo>
                    <a:pt x="268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7939" y="1862213"/>
              <a:ext cx="334632" cy="33463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419219" y="2909696"/>
              <a:ext cx="7510780" cy="412115"/>
            </a:xfrm>
            <a:custGeom>
              <a:avLst/>
              <a:gdLst/>
              <a:ahLst/>
              <a:cxnLst/>
              <a:rect l="l" t="t" r="r" b="b"/>
              <a:pathLst>
                <a:path w="7510780" h="412114">
                  <a:moveTo>
                    <a:pt x="7355332" y="0"/>
                  </a:moveTo>
                  <a:lnTo>
                    <a:pt x="155066" y="0"/>
                  </a:lnTo>
                  <a:lnTo>
                    <a:pt x="106021" y="7909"/>
                  </a:lnTo>
                  <a:lnTo>
                    <a:pt x="63450" y="29931"/>
                  </a:lnTo>
                  <a:lnTo>
                    <a:pt x="29894" y="63505"/>
                  </a:lnTo>
                  <a:lnTo>
                    <a:pt x="7897" y="106070"/>
                  </a:lnTo>
                  <a:lnTo>
                    <a:pt x="0" y="155066"/>
                  </a:lnTo>
                  <a:lnTo>
                    <a:pt x="0" y="411861"/>
                  </a:lnTo>
                  <a:lnTo>
                    <a:pt x="7510399" y="411861"/>
                  </a:lnTo>
                  <a:lnTo>
                    <a:pt x="7510399" y="155066"/>
                  </a:lnTo>
                  <a:lnTo>
                    <a:pt x="7502501" y="106070"/>
                  </a:lnTo>
                  <a:lnTo>
                    <a:pt x="7480504" y="63505"/>
                  </a:lnTo>
                  <a:lnTo>
                    <a:pt x="7446948" y="29931"/>
                  </a:lnTo>
                  <a:lnTo>
                    <a:pt x="7404377" y="7909"/>
                  </a:lnTo>
                  <a:lnTo>
                    <a:pt x="7355332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72454" y="2982544"/>
            <a:ext cx="5006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Bisnis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Proyek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Jalan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Tol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Trans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Sumatera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19219" y="3321507"/>
            <a:ext cx="7510780" cy="2425700"/>
          </a:xfrm>
          <a:custGeom>
            <a:avLst/>
            <a:gdLst/>
            <a:ahLst/>
            <a:cxnLst/>
            <a:rect l="l" t="t" r="r" b="b"/>
            <a:pathLst>
              <a:path w="7510780" h="2425700">
                <a:moveTo>
                  <a:pt x="7510399" y="0"/>
                </a:moveTo>
                <a:lnTo>
                  <a:pt x="0" y="0"/>
                </a:lnTo>
                <a:lnTo>
                  <a:pt x="0" y="2425573"/>
                </a:lnTo>
                <a:lnTo>
                  <a:pt x="7510399" y="2425573"/>
                </a:lnTo>
                <a:lnTo>
                  <a:pt x="7510399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561321" y="3541267"/>
            <a:ext cx="2063750" cy="182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untuk</a:t>
            </a:r>
            <a:r>
              <a:rPr sz="1600" spc="500" dirty="0"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meningkatkan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pembiayaan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 Non 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APBN/APBD</a:t>
            </a:r>
            <a:r>
              <a:rPr sz="1600" spc="-50" dirty="0">
                <a:latin typeface="Arial"/>
                <a:cs typeface="Arial"/>
              </a:rPr>
              <a:t>,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seperti </a:t>
            </a:r>
            <a:r>
              <a:rPr sz="1600" dirty="0">
                <a:latin typeface="Arial"/>
                <a:cs typeface="Arial"/>
              </a:rPr>
              <a:t>penerbitan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surat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utang </a:t>
            </a:r>
            <a:r>
              <a:rPr sz="1600" spc="-10" dirty="0">
                <a:latin typeface="Arial"/>
                <a:cs typeface="Arial"/>
              </a:rPr>
              <a:t>jangka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Panjang </a:t>
            </a:r>
            <a:r>
              <a:rPr sz="1600" dirty="0">
                <a:latin typeface="Arial"/>
                <a:cs typeface="Arial"/>
              </a:rPr>
              <a:t>berbasis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proyek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447032" y="3416808"/>
            <a:ext cx="4508500" cy="2152015"/>
            <a:chOff x="4447032" y="3416808"/>
            <a:chExt cx="4508500" cy="215201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47032" y="3416808"/>
              <a:ext cx="4507992" cy="215188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546854" y="3505708"/>
              <a:ext cx="4312920" cy="1979295"/>
            </a:xfrm>
            <a:custGeom>
              <a:avLst/>
              <a:gdLst/>
              <a:ahLst/>
              <a:cxnLst/>
              <a:rect l="l" t="t" r="r" b="b"/>
              <a:pathLst>
                <a:path w="4312920" h="1979295">
                  <a:moveTo>
                    <a:pt x="4164838" y="0"/>
                  </a:moveTo>
                  <a:lnTo>
                    <a:pt x="147700" y="0"/>
                  </a:lnTo>
                  <a:lnTo>
                    <a:pt x="101031" y="7533"/>
                  </a:lnTo>
                  <a:lnTo>
                    <a:pt x="60487" y="28508"/>
                  </a:lnTo>
                  <a:lnTo>
                    <a:pt x="28508" y="60487"/>
                  </a:lnTo>
                  <a:lnTo>
                    <a:pt x="7533" y="101031"/>
                  </a:lnTo>
                  <a:lnTo>
                    <a:pt x="0" y="147700"/>
                  </a:lnTo>
                  <a:lnTo>
                    <a:pt x="0" y="1831339"/>
                  </a:lnTo>
                  <a:lnTo>
                    <a:pt x="7533" y="1878009"/>
                  </a:lnTo>
                  <a:lnTo>
                    <a:pt x="28508" y="1918553"/>
                  </a:lnTo>
                  <a:lnTo>
                    <a:pt x="60487" y="1950532"/>
                  </a:lnTo>
                  <a:lnTo>
                    <a:pt x="101031" y="1971507"/>
                  </a:lnTo>
                  <a:lnTo>
                    <a:pt x="147700" y="1979040"/>
                  </a:lnTo>
                  <a:lnTo>
                    <a:pt x="4164838" y="1979040"/>
                  </a:lnTo>
                  <a:lnTo>
                    <a:pt x="4211507" y="1971507"/>
                  </a:lnTo>
                  <a:lnTo>
                    <a:pt x="4252051" y="1950532"/>
                  </a:lnTo>
                  <a:lnTo>
                    <a:pt x="4284030" y="1918553"/>
                  </a:lnTo>
                  <a:lnTo>
                    <a:pt x="4305005" y="1878009"/>
                  </a:lnTo>
                  <a:lnTo>
                    <a:pt x="4312539" y="1831339"/>
                  </a:lnTo>
                  <a:lnTo>
                    <a:pt x="4312539" y="147700"/>
                  </a:lnTo>
                  <a:lnTo>
                    <a:pt x="4305005" y="101031"/>
                  </a:lnTo>
                  <a:lnTo>
                    <a:pt x="4284030" y="60487"/>
                  </a:lnTo>
                  <a:lnTo>
                    <a:pt x="4252051" y="28508"/>
                  </a:lnTo>
                  <a:lnTo>
                    <a:pt x="4211507" y="7533"/>
                  </a:lnTo>
                  <a:lnTo>
                    <a:pt x="4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546854" y="3505708"/>
              <a:ext cx="4312920" cy="1979295"/>
            </a:xfrm>
            <a:custGeom>
              <a:avLst/>
              <a:gdLst/>
              <a:ahLst/>
              <a:cxnLst/>
              <a:rect l="l" t="t" r="r" b="b"/>
              <a:pathLst>
                <a:path w="4312920" h="1979295">
                  <a:moveTo>
                    <a:pt x="0" y="147700"/>
                  </a:moveTo>
                  <a:lnTo>
                    <a:pt x="7533" y="101031"/>
                  </a:lnTo>
                  <a:lnTo>
                    <a:pt x="28508" y="60487"/>
                  </a:lnTo>
                  <a:lnTo>
                    <a:pt x="60487" y="28508"/>
                  </a:lnTo>
                  <a:lnTo>
                    <a:pt x="101031" y="7533"/>
                  </a:lnTo>
                  <a:lnTo>
                    <a:pt x="147700" y="0"/>
                  </a:lnTo>
                  <a:lnTo>
                    <a:pt x="4164838" y="0"/>
                  </a:lnTo>
                  <a:lnTo>
                    <a:pt x="4211507" y="7533"/>
                  </a:lnTo>
                  <a:lnTo>
                    <a:pt x="4252051" y="28508"/>
                  </a:lnTo>
                  <a:lnTo>
                    <a:pt x="4284030" y="60487"/>
                  </a:lnTo>
                  <a:lnTo>
                    <a:pt x="4305005" y="101031"/>
                  </a:lnTo>
                  <a:lnTo>
                    <a:pt x="4312539" y="147700"/>
                  </a:lnTo>
                  <a:lnTo>
                    <a:pt x="4312539" y="1831339"/>
                  </a:lnTo>
                  <a:lnTo>
                    <a:pt x="4305005" y="1878009"/>
                  </a:lnTo>
                  <a:lnTo>
                    <a:pt x="4284030" y="1918553"/>
                  </a:lnTo>
                  <a:lnTo>
                    <a:pt x="4252051" y="1950532"/>
                  </a:lnTo>
                  <a:lnTo>
                    <a:pt x="4211507" y="1971507"/>
                  </a:lnTo>
                  <a:lnTo>
                    <a:pt x="4164838" y="1979040"/>
                  </a:lnTo>
                  <a:lnTo>
                    <a:pt x="147700" y="1979040"/>
                  </a:lnTo>
                  <a:lnTo>
                    <a:pt x="101031" y="1971507"/>
                  </a:lnTo>
                  <a:lnTo>
                    <a:pt x="60487" y="1950532"/>
                  </a:lnTo>
                  <a:lnTo>
                    <a:pt x="28508" y="1918553"/>
                  </a:lnTo>
                  <a:lnTo>
                    <a:pt x="7533" y="1878009"/>
                  </a:lnTo>
                  <a:lnTo>
                    <a:pt x="0" y="1831339"/>
                  </a:lnTo>
                  <a:lnTo>
                    <a:pt x="0" y="147700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819269" y="4182236"/>
            <a:ext cx="151130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Proyek</a:t>
            </a:r>
            <a:r>
              <a:rPr sz="1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Fix-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Line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Selat</a:t>
            </a:r>
            <a:r>
              <a:rPr sz="14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Sunda </a:t>
            </a:r>
            <a:r>
              <a:rPr sz="1200" spc="-10" dirty="0">
                <a:latin typeface="Arial"/>
                <a:cs typeface="Arial"/>
              </a:rPr>
              <a:t>sebagai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enabler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untuk </a:t>
            </a:r>
            <a:r>
              <a:rPr sz="1200" dirty="0">
                <a:latin typeface="Arial"/>
                <a:cs typeface="Arial"/>
              </a:rPr>
              <a:t>integrasi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ekonomi </a:t>
            </a:r>
            <a:r>
              <a:rPr sz="1200" dirty="0">
                <a:latin typeface="Arial"/>
                <a:cs typeface="Arial"/>
              </a:rPr>
              <a:t>domestik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Sumatera </a:t>
            </a:r>
            <a:r>
              <a:rPr sz="1200" dirty="0">
                <a:latin typeface="Arial"/>
                <a:cs typeface="Arial"/>
              </a:rPr>
              <a:t>dan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Jawa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29476" y="4182236"/>
            <a:ext cx="1814195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Penggabungan</a:t>
            </a:r>
            <a:r>
              <a:rPr sz="14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JTTS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4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Jalur</a:t>
            </a:r>
            <a:r>
              <a:rPr sz="1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Utilitas </a:t>
            </a:r>
            <a:r>
              <a:rPr sz="1200" dirty="0">
                <a:latin typeface="Arial"/>
                <a:cs typeface="Arial"/>
              </a:rPr>
              <a:t>untuk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pengembangan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kota </a:t>
            </a:r>
            <a:r>
              <a:rPr sz="1200" dirty="0">
                <a:latin typeface="Arial"/>
                <a:cs typeface="Arial"/>
              </a:rPr>
              <a:t>dan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Kawasan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Industri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jalur </a:t>
            </a:r>
            <a:r>
              <a:rPr sz="1200" spc="-20" dirty="0">
                <a:latin typeface="Arial"/>
                <a:cs typeface="Arial"/>
              </a:rPr>
              <a:t>JTTS,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seperti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air </a:t>
            </a:r>
            <a:r>
              <a:rPr sz="1200" spc="-20" dirty="0">
                <a:latin typeface="Arial"/>
                <a:cs typeface="Arial"/>
              </a:rPr>
              <a:t>baku, </a:t>
            </a:r>
            <a:r>
              <a:rPr sz="1200" dirty="0">
                <a:latin typeface="Arial"/>
                <a:cs typeface="Arial"/>
              </a:rPr>
              <a:t>fiber optics,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migas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365382" y="3650451"/>
            <a:ext cx="4062095" cy="1311910"/>
            <a:chOff x="5365382" y="3650451"/>
            <a:chExt cx="4062095" cy="1311910"/>
          </a:xfrm>
        </p:grpSpPr>
        <p:sp>
          <p:nvSpPr>
            <p:cNvPr id="37" name="object 37"/>
            <p:cNvSpPr/>
            <p:nvPr/>
          </p:nvSpPr>
          <p:spPr>
            <a:xfrm>
              <a:off x="8878951" y="4037965"/>
              <a:ext cx="539115" cy="914400"/>
            </a:xfrm>
            <a:custGeom>
              <a:avLst/>
              <a:gdLst/>
              <a:ahLst/>
              <a:cxnLst/>
              <a:rect l="l" t="t" r="r" b="b"/>
              <a:pathLst>
                <a:path w="539115" h="914400">
                  <a:moveTo>
                    <a:pt x="269494" y="0"/>
                  </a:moveTo>
                  <a:lnTo>
                    <a:pt x="269494" y="228600"/>
                  </a:lnTo>
                  <a:lnTo>
                    <a:pt x="0" y="228600"/>
                  </a:lnTo>
                  <a:lnTo>
                    <a:pt x="0" y="685800"/>
                  </a:lnTo>
                  <a:lnTo>
                    <a:pt x="269494" y="685800"/>
                  </a:lnTo>
                  <a:lnTo>
                    <a:pt x="269494" y="914400"/>
                  </a:lnTo>
                  <a:lnTo>
                    <a:pt x="538988" y="457200"/>
                  </a:lnTo>
                  <a:lnTo>
                    <a:pt x="26949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878951" y="4037965"/>
              <a:ext cx="539115" cy="914400"/>
            </a:xfrm>
            <a:custGeom>
              <a:avLst/>
              <a:gdLst/>
              <a:ahLst/>
              <a:cxnLst/>
              <a:rect l="l" t="t" r="r" b="b"/>
              <a:pathLst>
                <a:path w="539115" h="914400">
                  <a:moveTo>
                    <a:pt x="0" y="228600"/>
                  </a:moveTo>
                  <a:lnTo>
                    <a:pt x="269494" y="228600"/>
                  </a:lnTo>
                  <a:lnTo>
                    <a:pt x="269494" y="0"/>
                  </a:lnTo>
                  <a:lnTo>
                    <a:pt x="538988" y="457200"/>
                  </a:lnTo>
                  <a:lnTo>
                    <a:pt x="269494" y="914400"/>
                  </a:lnTo>
                  <a:lnTo>
                    <a:pt x="269494" y="685800"/>
                  </a:lnTo>
                  <a:lnTo>
                    <a:pt x="0" y="685800"/>
                  </a:lnTo>
                  <a:lnTo>
                    <a:pt x="0" y="228600"/>
                  </a:lnTo>
                  <a:close/>
                </a:path>
              </a:pathLst>
            </a:custGeom>
            <a:ln w="19050">
              <a:solidFill>
                <a:srgbClr val="0713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6548" y="3849033"/>
              <a:ext cx="110810" cy="15889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373333" y="3658399"/>
              <a:ext cx="295275" cy="410845"/>
            </a:xfrm>
            <a:custGeom>
              <a:avLst/>
              <a:gdLst/>
              <a:ahLst/>
              <a:cxnLst/>
              <a:rect l="l" t="t" r="r" b="b"/>
              <a:pathLst>
                <a:path w="295275" h="410845">
                  <a:moveTo>
                    <a:pt x="294976" y="171897"/>
                  </a:moveTo>
                  <a:lnTo>
                    <a:pt x="246063" y="159104"/>
                  </a:lnTo>
                  <a:lnTo>
                    <a:pt x="197711" y="165794"/>
                  </a:lnTo>
                  <a:lnTo>
                    <a:pt x="155401" y="190094"/>
                  </a:lnTo>
                  <a:lnTo>
                    <a:pt x="124614" y="230130"/>
                  </a:lnTo>
                  <a:lnTo>
                    <a:pt x="111797" y="278952"/>
                  </a:lnTo>
                  <a:lnTo>
                    <a:pt x="118499" y="327214"/>
                  </a:lnTo>
                  <a:lnTo>
                    <a:pt x="142845" y="369445"/>
                  </a:lnTo>
                  <a:lnTo>
                    <a:pt x="182955" y="400175"/>
                  </a:lnTo>
                  <a:lnTo>
                    <a:pt x="205321" y="408616"/>
                  </a:lnTo>
                  <a:lnTo>
                    <a:pt x="213084" y="410481"/>
                  </a:lnTo>
                </a:path>
                <a:path w="295275" h="410845">
                  <a:moveTo>
                    <a:pt x="276619" y="164576"/>
                  </a:moveTo>
                  <a:lnTo>
                    <a:pt x="228729" y="150754"/>
                  </a:lnTo>
                  <a:lnTo>
                    <a:pt x="181204" y="131178"/>
                  </a:lnTo>
                  <a:lnTo>
                    <a:pt x="135498" y="107362"/>
                  </a:lnTo>
                  <a:lnTo>
                    <a:pt x="93068" y="80821"/>
                  </a:lnTo>
                  <a:lnTo>
                    <a:pt x="55371" y="53071"/>
                  </a:lnTo>
                  <a:lnTo>
                    <a:pt x="23862" y="25625"/>
                  </a:lnTo>
                  <a:lnTo>
                    <a:pt x="0" y="0"/>
                  </a:lnTo>
                </a:path>
              </a:pathLst>
            </a:custGeom>
            <a:ln w="15901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65382" y="3841092"/>
              <a:ext cx="493402" cy="2700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452601" y="3697096"/>
              <a:ext cx="450850" cy="449580"/>
            </a:xfrm>
            <a:custGeom>
              <a:avLst/>
              <a:gdLst/>
              <a:ahLst/>
              <a:cxnLst/>
              <a:rect l="l" t="t" r="r" b="b"/>
              <a:pathLst>
                <a:path w="450850" h="449579">
                  <a:moveTo>
                    <a:pt x="151841" y="394919"/>
                  </a:moveTo>
                  <a:lnTo>
                    <a:pt x="149148" y="391756"/>
                  </a:lnTo>
                  <a:lnTo>
                    <a:pt x="141897" y="391172"/>
                  </a:lnTo>
                  <a:lnTo>
                    <a:pt x="138734" y="393865"/>
                  </a:lnTo>
                  <a:lnTo>
                    <a:pt x="138442" y="397484"/>
                  </a:lnTo>
                  <a:lnTo>
                    <a:pt x="137452" y="409841"/>
                  </a:lnTo>
                  <a:lnTo>
                    <a:pt x="140144" y="413004"/>
                  </a:lnTo>
                  <a:lnTo>
                    <a:pt x="144297" y="413321"/>
                  </a:lnTo>
                  <a:lnTo>
                    <a:pt x="147688" y="413321"/>
                  </a:lnTo>
                  <a:lnTo>
                    <a:pt x="150558" y="410718"/>
                  </a:lnTo>
                  <a:lnTo>
                    <a:pt x="151841" y="394919"/>
                  </a:lnTo>
                  <a:close/>
                </a:path>
                <a:path w="450850" h="449579">
                  <a:moveTo>
                    <a:pt x="156133" y="341807"/>
                  </a:moveTo>
                  <a:lnTo>
                    <a:pt x="153441" y="338645"/>
                  </a:lnTo>
                  <a:lnTo>
                    <a:pt x="146202" y="338061"/>
                  </a:lnTo>
                  <a:lnTo>
                    <a:pt x="143027" y="340753"/>
                  </a:lnTo>
                  <a:lnTo>
                    <a:pt x="142735" y="344373"/>
                  </a:lnTo>
                  <a:lnTo>
                    <a:pt x="141008" y="365696"/>
                  </a:lnTo>
                  <a:lnTo>
                    <a:pt x="143713" y="368858"/>
                  </a:lnTo>
                  <a:lnTo>
                    <a:pt x="147866" y="369176"/>
                  </a:lnTo>
                  <a:lnTo>
                    <a:pt x="151257" y="369176"/>
                  </a:lnTo>
                  <a:lnTo>
                    <a:pt x="154139" y="366572"/>
                  </a:lnTo>
                  <a:lnTo>
                    <a:pt x="156133" y="341807"/>
                  </a:lnTo>
                  <a:close/>
                </a:path>
                <a:path w="450850" h="449579">
                  <a:moveTo>
                    <a:pt x="160426" y="288696"/>
                  </a:moveTo>
                  <a:lnTo>
                    <a:pt x="157734" y="285534"/>
                  </a:lnTo>
                  <a:lnTo>
                    <a:pt x="150482" y="284962"/>
                  </a:lnTo>
                  <a:lnTo>
                    <a:pt x="147320" y="287642"/>
                  </a:lnTo>
                  <a:lnTo>
                    <a:pt x="145300" y="312585"/>
                  </a:lnTo>
                  <a:lnTo>
                    <a:pt x="148005" y="315747"/>
                  </a:lnTo>
                  <a:lnTo>
                    <a:pt x="152158" y="316064"/>
                  </a:lnTo>
                  <a:lnTo>
                    <a:pt x="155549" y="316064"/>
                  </a:lnTo>
                  <a:lnTo>
                    <a:pt x="158432" y="313461"/>
                  </a:lnTo>
                  <a:lnTo>
                    <a:pt x="160426" y="288696"/>
                  </a:lnTo>
                  <a:close/>
                </a:path>
                <a:path w="450850" h="449579">
                  <a:moveTo>
                    <a:pt x="173151" y="129222"/>
                  </a:moveTo>
                  <a:lnTo>
                    <a:pt x="170459" y="126047"/>
                  </a:lnTo>
                  <a:lnTo>
                    <a:pt x="166839" y="125755"/>
                  </a:lnTo>
                  <a:lnTo>
                    <a:pt x="163220" y="125463"/>
                  </a:lnTo>
                  <a:lnTo>
                    <a:pt x="160045" y="128155"/>
                  </a:lnTo>
                  <a:lnTo>
                    <a:pt x="158038" y="153098"/>
                  </a:lnTo>
                  <a:lnTo>
                    <a:pt x="160731" y="156273"/>
                  </a:lnTo>
                  <a:lnTo>
                    <a:pt x="164884" y="156578"/>
                  </a:lnTo>
                  <a:lnTo>
                    <a:pt x="168275" y="156578"/>
                  </a:lnTo>
                  <a:lnTo>
                    <a:pt x="171157" y="153974"/>
                  </a:lnTo>
                  <a:lnTo>
                    <a:pt x="173151" y="129222"/>
                  </a:lnTo>
                  <a:close/>
                </a:path>
                <a:path w="450850" h="449579">
                  <a:moveTo>
                    <a:pt x="176872" y="85229"/>
                  </a:moveTo>
                  <a:lnTo>
                    <a:pt x="174180" y="82054"/>
                  </a:lnTo>
                  <a:lnTo>
                    <a:pt x="170561" y="81762"/>
                  </a:lnTo>
                  <a:lnTo>
                    <a:pt x="166941" y="81470"/>
                  </a:lnTo>
                  <a:lnTo>
                    <a:pt x="163766" y="84162"/>
                  </a:lnTo>
                  <a:lnTo>
                    <a:pt x="163334" y="87630"/>
                  </a:lnTo>
                  <a:lnTo>
                    <a:pt x="162623" y="96367"/>
                  </a:lnTo>
                  <a:lnTo>
                    <a:pt x="162483" y="100139"/>
                  </a:lnTo>
                  <a:lnTo>
                    <a:pt x="165176" y="103314"/>
                  </a:lnTo>
                  <a:lnTo>
                    <a:pt x="169329" y="103619"/>
                  </a:lnTo>
                  <a:lnTo>
                    <a:pt x="172720" y="103619"/>
                  </a:lnTo>
                  <a:lnTo>
                    <a:pt x="175590" y="101015"/>
                  </a:lnTo>
                  <a:lnTo>
                    <a:pt x="176872" y="85229"/>
                  </a:lnTo>
                  <a:close/>
                </a:path>
                <a:path w="450850" h="449579">
                  <a:moveTo>
                    <a:pt x="288391" y="99987"/>
                  </a:moveTo>
                  <a:lnTo>
                    <a:pt x="287108" y="84023"/>
                  </a:lnTo>
                  <a:lnTo>
                    <a:pt x="283959" y="81330"/>
                  </a:lnTo>
                  <a:lnTo>
                    <a:pt x="276707" y="81902"/>
                  </a:lnTo>
                  <a:lnTo>
                    <a:pt x="274002" y="85077"/>
                  </a:lnTo>
                  <a:lnTo>
                    <a:pt x="275285" y="100863"/>
                  </a:lnTo>
                  <a:lnTo>
                    <a:pt x="278155" y="103479"/>
                  </a:lnTo>
                  <a:lnTo>
                    <a:pt x="282092" y="103454"/>
                  </a:lnTo>
                  <a:lnTo>
                    <a:pt x="285699" y="103162"/>
                  </a:lnTo>
                  <a:lnTo>
                    <a:pt x="288391" y="99987"/>
                  </a:lnTo>
                  <a:close/>
                </a:path>
                <a:path w="450850" h="449579">
                  <a:moveTo>
                    <a:pt x="292696" y="153098"/>
                  </a:moveTo>
                  <a:lnTo>
                    <a:pt x="290969" y="131775"/>
                  </a:lnTo>
                  <a:lnTo>
                    <a:pt x="290677" y="128155"/>
                  </a:lnTo>
                  <a:lnTo>
                    <a:pt x="287528" y="125463"/>
                  </a:lnTo>
                  <a:lnTo>
                    <a:pt x="280263" y="126047"/>
                  </a:lnTo>
                  <a:lnTo>
                    <a:pt x="277571" y="129222"/>
                  </a:lnTo>
                  <a:lnTo>
                    <a:pt x="279577" y="153974"/>
                  </a:lnTo>
                  <a:lnTo>
                    <a:pt x="282460" y="156578"/>
                  </a:lnTo>
                  <a:lnTo>
                    <a:pt x="286385" y="156565"/>
                  </a:lnTo>
                  <a:lnTo>
                    <a:pt x="289991" y="156273"/>
                  </a:lnTo>
                  <a:lnTo>
                    <a:pt x="292696" y="153098"/>
                  </a:lnTo>
                  <a:close/>
                </a:path>
                <a:path w="450850" h="449579">
                  <a:moveTo>
                    <a:pt x="305574" y="312432"/>
                  </a:moveTo>
                  <a:lnTo>
                    <a:pt x="303555" y="287489"/>
                  </a:lnTo>
                  <a:lnTo>
                    <a:pt x="300405" y="284797"/>
                  </a:lnTo>
                  <a:lnTo>
                    <a:pt x="293154" y="285381"/>
                  </a:lnTo>
                  <a:lnTo>
                    <a:pt x="290449" y="288556"/>
                  </a:lnTo>
                  <a:lnTo>
                    <a:pt x="292455" y="313309"/>
                  </a:lnTo>
                  <a:lnTo>
                    <a:pt x="295325" y="315912"/>
                  </a:lnTo>
                  <a:lnTo>
                    <a:pt x="299250" y="315899"/>
                  </a:lnTo>
                  <a:lnTo>
                    <a:pt x="302882" y="315607"/>
                  </a:lnTo>
                  <a:lnTo>
                    <a:pt x="305574" y="312432"/>
                  </a:lnTo>
                  <a:close/>
                </a:path>
                <a:path w="450850" h="449579">
                  <a:moveTo>
                    <a:pt x="310019" y="365696"/>
                  </a:moveTo>
                  <a:lnTo>
                    <a:pt x="309575" y="361924"/>
                  </a:lnTo>
                  <a:lnTo>
                    <a:pt x="308140" y="344220"/>
                  </a:lnTo>
                  <a:lnTo>
                    <a:pt x="308000" y="340753"/>
                  </a:lnTo>
                  <a:lnTo>
                    <a:pt x="304850" y="338048"/>
                  </a:lnTo>
                  <a:lnTo>
                    <a:pt x="297586" y="338645"/>
                  </a:lnTo>
                  <a:lnTo>
                    <a:pt x="294894" y="341820"/>
                  </a:lnTo>
                  <a:lnTo>
                    <a:pt x="296887" y="366572"/>
                  </a:lnTo>
                  <a:lnTo>
                    <a:pt x="299770" y="369176"/>
                  </a:lnTo>
                  <a:lnTo>
                    <a:pt x="303695" y="369150"/>
                  </a:lnTo>
                  <a:lnTo>
                    <a:pt x="307314" y="368858"/>
                  </a:lnTo>
                  <a:lnTo>
                    <a:pt x="310019" y="365696"/>
                  </a:lnTo>
                  <a:close/>
                </a:path>
                <a:path w="450850" h="449579">
                  <a:moveTo>
                    <a:pt x="313588" y="409841"/>
                  </a:moveTo>
                  <a:lnTo>
                    <a:pt x="312585" y="397484"/>
                  </a:lnTo>
                  <a:lnTo>
                    <a:pt x="312293" y="393865"/>
                  </a:lnTo>
                  <a:lnTo>
                    <a:pt x="309143" y="391185"/>
                  </a:lnTo>
                  <a:lnTo>
                    <a:pt x="301879" y="391756"/>
                  </a:lnTo>
                  <a:lnTo>
                    <a:pt x="299186" y="394919"/>
                  </a:lnTo>
                  <a:lnTo>
                    <a:pt x="300469" y="410718"/>
                  </a:lnTo>
                  <a:lnTo>
                    <a:pt x="303339" y="413321"/>
                  </a:lnTo>
                  <a:lnTo>
                    <a:pt x="307263" y="413296"/>
                  </a:lnTo>
                  <a:lnTo>
                    <a:pt x="310896" y="413004"/>
                  </a:lnTo>
                  <a:lnTo>
                    <a:pt x="313588" y="409841"/>
                  </a:lnTo>
                  <a:close/>
                </a:path>
                <a:path w="450850" h="449579">
                  <a:moveTo>
                    <a:pt x="450735" y="176136"/>
                  </a:moveTo>
                  <a:lnTo>
                    <a:pt x="445719" y="171119"/>
                  </a:lnTo>
                  <a:lnTo>
                    <a:pt x="437591" y="171119"/>
                  </a:lnTo>
                  <a:lnTo>
                    <a:pt x="437591" y="184264"/>
                  </a:lnTo>
                  <a:lnTo>
                    <a:pt x="437591" y="233680"/>
                  </a:lnTo>
                  <a:lnTo>
                    <a:pt x="417525" y="233680"/>
                  </a:lnTo>
                  <a:lnTo>
                    <a:pt x="414578" y="236613"/>
                  </a:lnTo>
                  <a:lnTo>
                    <a:pt x="414578" y="301510"/>
                  </a:lnTo>
                  <a:lnTo>
                    <a:pt x="393573" y="301510"/>
                  </a:lnTo>
                  <a:lnTo>
                    <a:pt x="393573" y="246824"/>
                  </a:lnTo>
                  <a:lnTo>
                    <a:pt x="393573" y="236613"/>
                  </a:lnTo>
                  <a:lnTo>
                    <a:pt x="390626" y="233680"/>
                  </a:lnTo>
                  <a:lnTo>
                    <a:pt x="60096" y="233680"/>
                  </a:lnTo>
                  <a:lnTo>
                    <a:pt x="57150" y="236613"/>
                  </a:lnTo>
                  <a:lnTo>
                    <a:pt x="57150" y="301510"/>
                  </a:lnTo>
                  <a:lnTo>
                    <a:pt x="36144" y="301510"/>
                  </a:lnTo>
                  <a:lnTo>
                    <a:pt x="36144" y="236613"/>
                  </a:lnTo>
                  <a:lnTo>
                    <a:pt x="33197" y="233680"/>
                  </a:lnTo>
                  <a:lnTo>
                    <a:pt x="13144" y="233680"/>
                  </a:lnTo>
                  <a:lnTo>
                    <a:pt x="13144" y="184264"/>
                  </a:lnTo>
                  <a:lnTo>
                    <a:pt x="437591" y="184264"/>
                  </a:lnTo>
                  <a:lnTo>
                    <a:pt x="437591" y="171119"/>
                  </a:lnTo>
                  <a:lnTo>
                    <a:pt x="345541" y="171119"/>
                  </a:lnTo>
                  <a:lnTo>
                    <a:pt x="332270" y="77647"/>
                  </a:lnTo>
                  <a:lnTo>
                    <a:pt x="332270" y="171119"/>
                  </a:lnTo>
                  <a:lnTo>
                    <a:pt x="248386" y="171119"/>
                  </a:lnTo>
                  <a:lnTo>
                    <a:pt x="248386" y="125222"/>
                  </a:lnTo>
                  <a:lnTo>
                    <a:pt x="245440" y="122275"/>
                  </a:lnTo>
                  <a:lnTo>
                    <a:pt x="238175" y="122275"/>
                  </a:lnTo>
                  <a:lnTo>
                    <a:pt x="235242" y="125222"/>
                  </a:lnTo>
                  <a:lnTo>
                    <a:pt x="235242" y="171119"/>
                  </a:lnTo>
                  <a:lnTo>
                    <a:pt x="215493" y="171119"/>
                  </a:lnTo>
                  <a:lnTo>
                    <a:pt x="215493" y="58940"/>
                  </a:lnTo>
                  <a:lnTo>
                    <a:pt x="235242" y="58940"/>
                  </a:lnTo>
                  <a:lnTo>
                    <a:pt x="235242" y="101701"/>
                  </a:lnTo>
                  <a:lnTo>
                    <a:pt x="238175" y="104635"/>
                  </a:lnTo>
                  <a:lnTo>
                    <a:pt x="245440" y="104635"/>
                  </a:lnTo>
                  <a:lnTo>
                    <a:pt x="248386" y="101701"/>
                  </a:lnTo>
                  <a:lnTo>
                    <a:pt x="248386" y="58940"/>
                  </a:lnTo>
                  <a:lnTo>
                    <a:pt x="316344" y="58940"/>
                  </a:lnTo>
                  <a:lnTo>
                    <a:pt x="332270" y="171119"/>
                  </a:lnTo>
                  <a:lnTo>
                    <a:pt x="332270" y="77647"/>
                  </a:lnTo>
                  <a:lnTo>
                    <a:pt x="329615" y="58940"/>
                  </a:lnTo>
                  <a:lnTo>
                    <a:pt x="387819" y="58940"/>
                  </a:lnTo>
                  <a:lnTo>
                    <a:pt x="392836" y="53936"/>
                  </a:lnTo>
                  <a:lnTo>
                    <a:pt x="392836" y="45796"/>
                  </a:lnTo>
                  <a:lnTo>
                    <a:pt x="392836" y="13144"/>
                  </a:lnTo>
                  <a:lnTo>
                    <a:pt x="392836" y="5016"/>
                  </a:lnTo>
                  <a:lnTo>
                    <a:pt x="387819" y="0"/>
                  </a:lnTo>
                  <a:lnTo>
                    <a:pt x="379691" y="0"/>
                  </a:lnTo>
                  <a:lnTo>
                    <a:pt x="379691" y="13144"/>
                  </a:lnTo>
                  <a:lnTo>
                    <a:pt x="379691" y="45796"/>
                  </a:lnTo>
                  <a:lnTo>
                    <a:pt x="202349" y="45796"/>
                  </a:lnTo>
                  <a:lnTo>
                    <a:pt x="202349" y="58940"/>
                  </a:lnTo>
                  <a:lnTo>
                    <a:pt x="202349" y="171119"/>
                  </a:lnTo>
                  <a:lnTo>
                    <a:pt x="118465" y="171119"/>
                  </a:lnTo>
                  <a:lnTo>
                    <a:pt x="134391" y="58940"/>
                  </a:lnTo>
                  <a:lnTo>
                    <a:pt x="202349" y="58940"/>
                  </a:lnTo>
                  <a:lnTo>
                    <a:pt x="202349" y="45796"/>
                  </a:lnTo>
                  <a:lnTo>
                    <a:pt x="71043" y="45796"/>
                  </a:lnTo>
                  <a:lnTo>
                    <a:pt x="71043" y="13144"/>
                  </a:lnTo>
                  <a:lnTo>
                    <a:pt x="379691" y="13144"/>
                  </a:lnTo>
                  <a:lnTo>
                    <a:pt x="379691" y="0"/>
                  </a:lnTo>
                  <a:lnTo>
                    <a:pt x="62903" y="0"/>
                  </a:lnTo>
                  <a:lnTo>
                    <a:pt x="57886" y="5016"/>
                  </a:lnTo>
                  <a:lnTo>
                    <a:pt x="57886" y="53936"/>
                  </a:lnTo>
                  <a:lnTo>
                    <a:pt x="62903" y="58940"/>
                  </a:lnTo>
                  <a:lnTo>
                    <a:pt x="121107" y="58940"/>
                  </a:lnTo>
                  <a:lnTo>
                    <a:pt x="105181" y="171119"/>
                  </a:lnTo>
                  <a:lnTo>
                    <a:pt x="5003" y="171119"/>
                  </a:lnTo>
                  <a:lnTo>
                    <a:pt x="0" y="176136"/>
                  </a:lnTo>
                  <a:lnTo>
                    <a:pt x="0" y="241795"/>
                  </a:lnTo>
                  <a:lnTo>
                    <a:pt x="5003" y="246824"/>
                  </a:lnTo>
                  <a:lnTo>
                    <a:pt x="22999" y="246824"/>
                  </a:lnTo>
                  <a:lnTo>
                    <a:pt x="22999" y="310629"/>
                  </a:lnTo>
                  <a:lnTo>
                    <a:pt x="27025" y="314655"/>
                  </a:lnTo>
                  <a:lnTo>
                    <a:pt x="66268" y="314655"/>
                  </a:lnTo>
                  <a:lnTo>
                    <a:pt x="70307" y="310629"/>
                  </a:lnTo>
                  <a:lnTo>
                    <a:pt x="70307" y="301510"/>
                  </a:lnTo>
                  <a:lnTo>
                    <a:pt x="70307" y="246824"/>
                  </a:lnTo>
                  <a:lnTo>
                    <a:pt x="94437" y="246824"/>
                  </a:lnTo>
                  <a:lnTo>
                    <a:pt x="66535" y="443344"/>
                  </a:lnTo>
                  <a:lnTo>
                    <a:pt x="67094" y="445249"/>
                  </a:lnTo>
                  <a:lnTo>
                    <a:pt x="69596" y="448132"/>
                  </a:lnTo>
                  <a:lnTo>
                    <a:pt x="71399" y="448957"/>
                  </a:lnTo>
                  <a:lnTo>
                    <a:pt x="99263" y="448957"/>
                  </a:lnTo>
                  <a:lnTo>
                    <a:pt x="102209" y="446011"/>
                  </a:lnTo>
                  <a:lnTo>
                    <a:pt x="102209" y="438759"/>
                  </a:lnTo>
                  <a:lnTo>
                    <a:pt x="99263" y="435813"/>
                  </a:lnTo>
                  <a:lnTo>
                    <a:pt x="80886" y="435813"/>
                  </a:lnTo>
                  <a:lnTo>
                    <a:pt x="107708" y="246824"/>
                  </a:lnTo>
                  <a:lnTo>
                    <a:pt x="150456" y="246824"/>
                  </a:lnTo>
                  <a:lnTo>
                    <a:pt x="149453" y="259321"/>
                  </a:lnTo>
                  <a:lnTo>
                    <a:pt x="152146" y="262496"/>
                  </a:lnTo>
                  <a:lnTo>
                    <a:pt x="155943" y="262801"/>
                  </a:lnTo>
                  <a:lnTo>
                    <a:pt x="159689" y="262801"/>
                  </a:lnTo>
                  <a:lnTo>
                    <a:pt x="162560" y="260197"/>
                  </a:lnTo>
                  <a:lnTo>
                    <a:pt x="163652" y="246824"/>
                  </a:lnTo>
                  <a:lnTo>
                    <a:pt x="202349" y="246824"/>
                  </a:lnTo>
                  <a:lnTo>
                    <a:pt x="202349" y="435813"/>
                  </a:lnTo>
                  <a:lnTo>
                    <a:pt x="122097" y="435813"/>
                  </a:lnTo>
                  <a:lnTo>
                    <a:pt x="119151" y="438759"/>
                  </a:lnTo>
                  <a:lnTo>
                    <a:pt x="119151" y="446011"/>
                  </a:lnTo>
                  <a:lnTo>
                    <a:pt x="122097" y="448957"/>
                  </a:lnTo>
                  <a:lnTo>
                    <a:pt x="212547" y="448957"/>
                  </a:lnTo>
                  <a:lnTo>
                    <a:pt x="215493" y="446011"/>
                  </a:lnTo>
                  <a:lnTo>
                    <a:pt x="215493" y="246824"/>
                  </a:lnTo>
                  <a:lnTo>
                    <a:pt x="235242" y="246824"/>
                  </a:lnTo>
                  <a:lnTo>
                    <a:pt x="235242" y="446011"/>
                  </a:lnTo>
                  <a:lnTo>
                    <a:pt x="238175" y="448957"/>
                  </a:lnTo>
                  <a:lnTo>
                    <a:pt x="379323" y="448957"/>
                  </a:lnTo>
                  <a:lnTo>
                    <a:pt x="381139" y="448132"/>
                  </a:lnTo>
                  <a:lnTo>
                    <a:pt x="383628" y="445249"/>
                  </a:lnTo>
                  <a:lnTo>
                    <a:pt x="384200" y="443344"/>
                  </a:lnTo>
                  <a:lnTo>
                    <a:pt x="383120" y="435813"/>
                  </a:lnTo>
                  <a:lnTo>
                    <a:pt x="369849" y="342315"/>
                  </a:lnTo>
                  <a:lnTo>
                    <a:pt x="369849" y="435813"/>
                  </a:lnTo>
                  <a:lnTo>
                    <a:pt x="248386" y="435813"/>
                  </a:lnTo>
                  <a:lnTo>
                    <a:pt x="248386" y="246824"/>
                  </a:lnTo>
                  <a:lnTo>
                    <a:pt x="287070" y="246824"/>
                  </a:lnTo>
                  <a:lnTo>
                    <a:pt x="288086" y="259321"/>
                  </a:lnTo>
                  <a:lnTo>
                    <a:pt x="288163" y="260197"/>
                  </a:lnTo>
                  <a:lnTo>
                    <a:pt x="291033" y="262801"/>
                  </a:lnTo>
                  <a:lnTo>
                    <a:pt x="294690" y="262801"/>
                  </a:lnTo>
                  <a:lnTo>
                    <a:pt x="298577" y="262496"/>
                  </a:lnTo>
                  <a:lnTo>
                    <a:pt x="301282" y="259321"/>
                  </a:lnTo>
                  <a:lnTo>
                    <a:pt x="300266" y="246824"/>
                  </a:lnTo>
                  <a:lnTo>
                    <a:pt x="343014" y="246824"/>
                  </a:lnTo>
                  <a:lnTo>
                    <a:pt x="369849" y="435813"/>
                  </a:lnTo>
                  <a:lnTo>
                    <a:pt x="369849" y="342315"/>
                  </a:lnTo>
                  <a:lnTo>
                    <a:pt x="356298" y="246824"/>
                  </a:lnTo>
                  <a:lnTo>
                    <a:pt x="380428" y="246824"/>
                  </a:lnTo>
                  <a:lnTo>
                    <a:pt x="380428" y="310629"/>
                  </a:lnTo>
                  <a:lnTo>
                    <a:pt x="384454" y="314655"/>
                  </a:lnTo>
                  <a:lnTo>
                    <a:pt x="423697" y="314655"/>
                  </a:lnTo>
                  <a:lnTo>
                    <a:pt x="427723" y="310629"/>
                  </a:lnTo>
                  <a:lnTo>
                    <a:pt x="427723" y="301510"/>
                  </a:lnTo>
                  <a:lnTo>
                    <a:pt x="427723" y="246824"/>
                  </a:lnTo>
                  <a:lnTo>
                    <a:pt x="445719" y="246824"/>
                  </a:lnTo>
                  <a:lnTo>
                    <a:pt x="450735" y="241808"/>
                  </a:lnTo>
                  <a:lnTo>
                    <a:pt x="450735" y="184264"/>
                  </a:lnTo>
                  <a:lnTo>
                    <a:pt x="450735" y="17613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24434" y="6500266"/>
            <a:ext cx="174878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Sumber: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PMO</a:t>
            </a:r>
            <a:r>
              <a:rPr sz="1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Bappenas</a:t>
            </a:r>
            <a:endParaRPr sz="105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28</a:t>
            </a:fld>
            <a:endParaRPr spc="-25" dirty="0">
              <a:solidFill>
                <a:srgbClr val="001F5F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48961" y="1707007"/>
            <a:ext cx="2087245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0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8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3,82</a:t>
            </a: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%</a:t>
            </a:r>
            <a:endParaRPr sz="1800">
              <a:latin typeface="Arial"/>
              <a:cs typeface="Arial"/>
            </a:endParaRPr>
          </a:p>
          <a:p>
            <a:pPr marL="565785" marR="304800" algn="ctr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Arial"/>
                <a:cs typeface="Arial"/>
              </a:rPr>
              <a:t>pertumbuhan ekonomi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spc="10" dirty="0">
                <a:latin typeface="Calibri"/>
                <a:cs typeface="Calibri"/>
              </a:rPr>
              <a:t>Sumber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: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Kajian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Core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Indonesia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35" dirty="0">
                <a:solidFill>
                  <a:srgbClr val="001F5F"/>
                </a:solidFill>
              </a:rPr>
              <a:t>PERKUATAN</a:t>
            </a:r>
            <a:r>
              <a:rPr sz="2800" spc="-45" dirty="0">
                <a:solidFill>
                  <a:srgbClr val="001F5F"/>
                </a:solidFill>
              </a:rPr>
              <a:t> </a:t>
            </a:r>
            <a:r>
              <a:rPr sz="2800" spc="-85" dirty="0">
                <a:solidFill>
                  <a:srgbClr val="001F5F"/>
                </a:solidFill>
              </a:rPr>
              <a:t>PERENCANAAN</a:t>
            </a:r>
            <a:r>
              <a:rPr sz="2800" spc="-35" dirty="0">
                <a:solidFill>
                  <a:srgbClr val="001F5F"/>
                </a:solidFill>
              </a:rPr>
              <a:t> </a:t>
            </a:r>
            <a:r>
              <a:rPr sz="2800" spc="-55" dirty="0">
                <a:solidFill>
                  <a:srgbClr val="001F5F"/>
                </a:solidFill>
              </a:rPr>
              <a:t>SINERGI</a:t>
            </a:r>
            <a:r>
              <a:rPr sz="2800" spc="-70" dirty="0">
                <a:solidFill>
                  <a:srgbClr val="001F5F"/>
                </a:solidFill>
              </a:rPr>
              <a:t> </a:t>
            </a:r>
            <a:r>
              <a:rPr sz="2800" spc="-40" dirty="0">
                <a:solidFill>
                  <a:srgbClr val="001F5F"/>
                </a:solidFill>
              </a:rPr>
              <a:t>PUSAT </a:t>
            </a:r>
            <a:r>
              <a:rPr sz="2800" spc="-35" dirty="0">
                <a:solidFill>
                  <a:srgbClr val="001F5F"/>
                </a:solidFill>
              </a:rPr>
              <a:t>DAN</a:t>
            </a:r>
            <a:r>
              <a:rPr sz="2800" spc="-145" dirty="0">
                <a:solidFill>
                  <a:srgbClr val="001F5F"/>
                </a:solidFill>
              </a:rPr>
              <a:t> </a:t>
            </a:r>
            <a:r>
              <a:rPr sz="2800" spc="-60" dirty="0">
                <a:solidFill>
                  <a:srgbClr val="001F5F"/>
                </a:solidFill>
              </a:rPr>
              <a:t>DAERAH</a:t>
            </a:r>
            <a:r>
              <a:rPr sz="2800" spc="-130" dirty="0">
                <a:solidFill>
                  <a:srgbClr val="001F5F"/>
                </a:solidFill>
              </a:rPr>
              <a:t> </a:t>
            </a:r>
            <a:r>
              <a:rPr sz="2800" spc="-25" dirty="0">
                <a:solidFill>
                  <a:srgbClr val="001F5F"/>
                </a:solidFill>
              </a:rPr>
              <a:t>UNTUK</a:t>
            </a:r>
            <a:r>
              <a:rPr sz="2800" spc="-120" dirty="0">
                <a:solidFill>
                  <a:srgbClr val="001F5F"/>
                </a:solidFill>
              </a:rPr>
              <a:t> </a:t>
            </a:r>
            <a:r>
              <a:rPr sz="2800" spc="-10" dirty="0">
                <a:solidFill>
                  <a:srgbClr val="001F5F"/>
                </a:solidFill>
              </a:rPr>
              <a:t>MENDORONG </a:t>
            </a:r>
            <a:r>
              <a:rPr sz="2800" spc="-65" dirty="0">
                <a:solidFill>
                  <a:srgbClr val="001F5F"/>
                </a:solidFill>
              </a:rPr>
              <a:t>PENCAPAIAN</a:t>
            </a:r>
            <a:r>
              <a:rPr sz="2800" spc="-100" dirty="0">
                <a:solidFill>
                  <a:srgbClr val="001F5F"/>
                </a:solidFill>
              </a:rPr>
              <a:t> </a:t>
            </a:r>
            <a:r>
              <a:rPr sz="2800" spc="-60" dirty="0">
                <a:solidFill>
                  <a:srgbClr val="001F5F"/>
                </a:solidFill>
              </a:rPr>
              <a:t>SASARAN</a:t>
            </a:r>
            <a:r>
              <a:rPr sz="2800" spc="-110" dirty="0">
                <a:solidFill>
                  <a:srgbClr val="001F5F"/>
                </a:solidFill>
              </a:rPr>
              <a:t> </a:t>
            </a:r>
            <a:r>
              <a:rPr sz="2800" spc="-10" dirty="0">
                <a:solidFill>
                  <a:srgbClr val="001F5F"/>
                </a:solidFill>
              </a:rPr>
              <a:t>PEMBANGUNAN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541521" y="2520010"/>
            <a:ext cx="1772920" cy="110807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0" rIns="0" bIns="0" rtlCol="0">
            <a:spAutoFit/>
          </a:bodyPr>
          <a:lstStyle/>
          <a:p>
            <a:pPr marL="299085">
              <a:lnSpc>
                <a:spcPts val="8725"/>
              </a:lnSpc>
            </a:pPr>
            <a:r>
              <a:rPr sz="8000" b="1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79479" y="0"/>
            <a:ext cx="612775" cy="1858010"/>
          </a:xfrm>
          <a:custGeom>
            <a:avLst/>
            <a:gdLst/>
            <a:ahLst/>
            <a:cxnLst/>
            <a:rect l="l" t="t" r="r" b="b"/>
            <a:pathLst>
              <a:path w="612775" h="1858010">
                <a:moveTo>
                  <a:pt x="0" y="0"/>
                </a:moveTo>
                <a:lnTo>
                  <a:pt x="0" y="1857883"/>
                </a:lnTo>
                <a:lnTo>
                  <a:pt x="612521" y="1857883"/>
                </a:lnTo>
                <a:lnTo>
                  <a:pt x="612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2077" y="210718"/>
            <a:ext cx="894689" cy="3910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2396" y="96824"/>
            <a:ext cx="1349119" cy="50126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29</a:t>
            </a:fld>
            <a:endParaRPr spc="-25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87525"/>
            <a:ext cx="3541521" cy="6070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28415" y="4072254"/>
            <a:ext cx="55314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001F5F"/>
                </a:solidFill>
                <a:latin typeface="Arial"/>
                <a:cs typeface="Arial"/>
              </a:rPr>
              <a:t>PENGANTAR: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b="1" spc="-50" dirty="0">
                <a:solidFill>
                  <a:srgbClr val="001F5F"/>
                </a:solidFill>
                <a:latin typeface="Arial"/>
                <a:cs typeface="Arial"/>
              </a:rPr>
              <a:t>AMANAT</a:t>
            </a:r>
            <a:r>
              <a:rPr sz="3600" b="1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75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60841" y="2616911"/>
            <a:ext cx="1753870" cy="110807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0" rIns="0" bIns="0" rtlCol="0">
            <a:spAutoFit/>
          </a:bodyPr>
          <a:lstStyle/>
          <a:p>
            <a:pPr marL="280035">
              <a:lnSpc>
                <a:spcPts val="8725"/>
              </a:lnSpc>
            </a:pPr>
            <a:r>
              <a:rPr sz="8000" spc="35" dirty="0"/>
              <a:t>1</a:t>
            </a:r>
            <a:endParaRPr sz="8000"/>
          </a:p>
        </p:txBody>
      </p:sp>
      <p:grpSp>
        <p:nvGrpSpPr>
          <p:cNvPr id="5" name="object 5"/>
          <p:cNvGrpSpPr/>
          <p:nvPr/>
        </p:nvGrpSpPr>
        <p:grpSpPr>
          <a:xfrm>
            <a:off x="0" y="-38"/>
            <a:ext cx="4714240" cy="6858634"/>
            <a:chOff x="0" y="-38"/>
            <a:chExt cx="4714240" cy="6858634"/>
          </a:xfrm>
        </p:grpSpPr>
        <p:sp>
          <p:nvSpPr>
            <p:cNvPr id="6" name="object 6"/>
            <p:cNvSpPr/>
            <p:nvPr/>
          </p:nvSpPr>
          <p:spPr>
            <a:xfrm>
              <a:off x="427901" y="0"/>
              <a:ext cx="3133090" cy="6858000"/>
            </a:xfrm>
            <a:custGeom>
              <a:avLst/>
              <a:gdLst/>
              <a:ahLst/>
              <a:cxnLst/>
              <a:rect l="l" t="t" r="r" b="b"/>
              <a:pathLst>
                <a:path w="3133090" h="6858000">
                  <a:moveTo>
                    <a:pt x="0" y="6858000"/>
                  </a:moveTo>
                  <a:lnTo>
                    <a:pt x="3132940" y="6858000"/>
                  </a:lnTo>
                  <a:lnTo>
                    <a:pt x="313294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F5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27990" cy="6858000"/>
            </a:xfrm>
            <a:custGeom>
              <a:avLst/>
              <a:gdLst/>
              <a:ahLst/>
              <a:cxnLst/>
              <a:rect l="l" t="t" r="r" b="b"/>
              <a:pathLst>
                <a:path w="427990" h="6858000">
                  <a:moveTo>
                    <a:pt x="42790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901" y="6858000"/>
                  </a:lnTo>
                  <a:lnTo>
                    <a:pt x="42790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4713880" cy="9819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5999" y="116014"/>
              <a:ext cx="912380" cy="659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11" y="216573"/>
              <a:ext cx="651738" cy="4683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407" y="196265"/>
              <a:ext cx="427901" cy="4642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9675" y="269976"/>
              <a:ext cx="1409191" cy="351815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579479" y="0"/>
            <a:ext cx="612775" cy="1858010"/>
          </a:xfrm>
          <a:custGeom>
            <a:avLst/>
            <a:gdLst/>
            <a:ahLst/>
            <a:cxnLst/>
            <a:rect l="l" t="t" r="r" b="b"/>
            <a:pathLst>
              <a:path w="612775" h="1858010">
                <a:moveTo>
                  <a:pt x="0" y="0"/>
                </a:moveTo>
                <a:lnTo>
                  <a:pt x="0" y="1857883"/>
                </a:lnTo>
                <a:lnTo>
                  <a:pt x="612521" y="1857883"/>
                </a:lnTo>
                <a:lnTo>
                  <a:pt x="612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22077" y="210718"/>
            <a:ext cx="894689" cy="3910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02396" y="96824"/>
            <a:ext cx="1349119" cy="50126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3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sp>
          <p:nvSpPr>
            <p:cNvPr id="3" name="object 3"/>
            <p:cNvSpPr/>
            <p:nvPr/>
          </p:nvSpPr>
          <p:spPr>
            <a:xfrm>
              <a:off x="0" y="5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578549"/>
                  </a:moveTo>
                  <a:lnTo>
                    <a:pt x="3750818" y="6578549"/>
                  </a:lnTo>
                  <a:lnTo>
                    <a:pt x="3750818" y="6857949"/>
                  </a:lnTo>
                  <a:lnTo>
                    <a:pt x="12192000" y="6857949"/>
                  </a:lnTo>
                  <a:lnTo>
                    <a:pt x="12192000" y="6578549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1740" y="914458"/>
              <a:ext cx="8430260" cy="594029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397" rIns="0" bIns="0" rtlCol="0">
            <a:spAutoFit/>
          </a:bodyPr>
          <a:lstStyle/>
          <a:p>
            <a:pPr marL="570865" marR="5080" indent="-306705">
              <a:lnSpc>
                <a:spcPct val="100000"/>
              </a:lnSpc>
              <a:spcBef>
                <a:spcPts val="100"/>
              </a:spcBef>
            </a:pPr>
            <a:r>
              <a:rPr sz="2000" spc="-114" dirty="0"/>
              <a:t>CATATAN:</a:t>
            </a:r>
            <a:r>
              <a:rPr sz="2000" spc="-40" dirty="0"/>
              <a:t> </a:t>
            </a:r>
            <a:r>
              <a:rPr sz="2000" spc="-70" dirty="0"/>
              <a:t>INPRES</a:t>
            </a:r>
            <a:r>
              <a:rPr sz="2000" spc="-10" dirty="0"/>
              <a:t> </a:t>
            </a:r>
            <a:r>
              <a:rPr sz="2000" dirty="0"/>
              <a:t>1/2025</a:t>
            </a:r>
            <a:r>
              <a:rPr sz="2000" spc="-15" dirty="0"/>
              <a:t> </a:t>
            </a:r>
            <a:r>
              <a:rPr sz="2000" spc="-65" dirty="0"/>
              <a:t>TENTANG</a:t>
            </a:r>
            <a:r>
              <a:rPr sz="2000" spc="-10" dirty="0"/>
              <a:t> </a:t>
            </a:r>
            <a:r>
              <a:rPr sz="2000" spc="-40" dirty="0"/>
              <a:t>EFISIENSI</a:t>
            </a:r>
            <a:r>
              <a:rPr sz="2000" spc="-50" dirty="0"/>
              <a:t> </a:t>
            </a:r>
            <a:r>
              <a:rPr sz="2000" spc="-60" dirty="0"/>
              <a:t>BELANJA</a:t>
            </a:r>
            <a:r>
              <a:rPr sz="2000" spc="-30" dirty="0"/>
              <a:t> </a:t>
            </a:r>
            <a:r>
              <a:rPr sz="2000" spc="-10" dirty="0"/>
              <a:t>DALAM </a:t>
            </a:r>
            <a:r>
              <a:rPr sz="2000" spc="-60" dirty="0"/>
              <a:t>PELAKSANAAN</a:t>
            </a:r>
            <a:r>
              <a:rPr sz="2000" spc="-80" dirty="0"/>
              <a:t> </a:t>
            </a:r>
            <a:r>
              <a:rPr sz="2000" spc="-55" dirty="0"/>
              <a:t>APBN</a:t>
            </a:r>
            <a:r>
              <a:rPr sz="2000" spc="-70" dirty="0"/>
              <a:t> </a:t>
            </a:r>
            <a:r>
              <a:rPr sz="2000" spc="-30" dirty="0"/>
              <a:t>DAN</a:t>
            </a:r>
            <a:r>
              <a:rPr sz="2000" spc="-70" dirty="0"/>
              <a:t> </a:t>
            </a:r>
            <a:r>
              <a:rPr sz="2000" spc="-55" dirty="0"/>
              <a:t>APBD</a:t>
            </a:r>
            <a:r>
              <a:rPr sz="2000" spc="-65" dirty="0"/>
              <a:t> </a:t>
            </a:r>
            <a:r>
              <a:rPr sz="2000" spc="-55" dirty="0"/>
              <a:t>TAHUN</a:t>
            </a:r>
            <a:r>
              <a:rPr sz="2000" spc="-85" dirty="0"/>
              <a:t> </a:t>
            </a:r>
            <a:r>
              <a:rPr sz="2000" spc="-30" dirty="0"/>
              <a:t>ANGGARAN</a:t>
            </a:r>
            <a:r>
              <a:rPr sz="2000" spc="-70" dirty="0"/>
              <a:t> </a:t>
            </a:r>
            <a:r>
              <a:rPr sz="2000" spc="-20" dirty="0"/>
              <a:t>2025</a:t>
            </a:r>
            <a:endParaRPr sz="2000"/>
          </a:p>
        </p:txBody>
      </p:sp>
      <p:grpSp>
        <p:nvGrpSpPr>
          <p:cNvPr id="12" name="object 12"/>
          <p:cNvGrpSpPr/>
          <p:nvPr/>
        </p:nvGrpSpPr>
        <p:grpSpPr>
          <a:xfrm>
            <a:off x="105206" y="1057655"/>
            <a:ext cx="11938000" cy="4070350"/>
            <a:chOff x="105206" y="1057655"/>
            <a:chExt cx="11938000" cy="407035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206" y="2062733"/>
              <a:ext cx="3467218" cy="30650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1147" y="1057655"/>
              <a:ext cx="8191500" cy="30708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006977" y="1163827"/>
              <a:ext cx="7884795" cy="2864485"/>
            </a:xfrm>
            <a:custGeom>
              <a:avLst/>
              <a:gdLst/>
              <a:ahLst/>
              <a:cxnLst/>
              <a:rect l="l" t="t" r="r" b="b"/>
              <a:pathLst>
                <a:path w="7884795" h="2864485">
                  <a:moveTo>
                    <a:pt x="7752080" y="0"/>
                  </a:moveTo>
                  <a:lnTo>
                    <a:pt x="132587" y="0"/>
                  </a:lnTo>
                  <a:lnTo>
                    <a:pt x="90708" y="6754"/>
                  </a:lnTo>
                  <a:lnTo>
                    <a:pt x="54315" y="25566"/>
                  </a:lnTo>
                  <a:lnTo>
                    <a:pt x="25603" y="54260"/>
                  </a:lnTo>
                  <a:lnTo>
                    <a:pt x="6766" y="90659"/>
                  </a:lnTo>
                  <a:lnTo>
                    <a:pt x="0" y="132587"/>
                  </a:lnTo>
                  <a:lnTo>
                    <a:pt x="0" y="2731389"/>
                  </a:lnTo>
                  <a:lnTo>
                    <a:pt x="6766" y="2773268"/>
                  </a:lnTo>
                  <a:lnTo>
                    <a:pt x="25603" y="2809661"/>
                  </a:lnTo>
                  <a:lnTo>
                    <a:pt x="54315" y="2838373"/>
                  </a:lnTo>
                  <a:lnTo>
                    <a:pt x="90708" y="2857210"/>
                  </a:lnTo>
                  <a:lnTo>
                    <a:pt x="132587" y="2863977"/>
                  </a:lnTo>
                  <a:lnTo>
                    <a:pt x="7752080" y="2863977"/>
                  </a:lnTo>
                  <a:lnTo>
                    <a:pt x="7794008" y="2857210"/>
                  </a:lnTo>
                  <a:lnTo>
                    <a:pt x="7830407" y="2838373"/>
                  </a:lnTo>
                  <a:lnTo>
                    <a:pt x="7859101" y="2809661"/>
                  </a:lnTo>
                  <a:lnTo>
                    <a:pt x="7877913" y="2773268"/>
                  </a:lnTo>
                  <a:lnTo>
                    <a:pt x="7884668" y="2731389"/>
                  </a:lnTo>
                  <a:lnTo>
                    <a:pt x="7884668" y="132587"/>
                  </a:lnTo>
                  <a:lnTo>
                    <a:pt x="7877913" y="90659"/>
                  </a:lnTo>
                  <a:lnTo>
                    <a:pt x="7859101" y="54260"/>
                  </a:lnTo>
                  <a:lnTo>
                    <a:pt x="7830407" y="25566"/>
                  </a:lnTo>
                  <a:lnTo>
                    <a:pt x="7794008" y="6754"/>
                  </a:lnTo>
                  <a:lnTo>
                    <a:pt x="7752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06977" y="1163827"/>
              <a:ext cx="7884795" cy="2864485"/>
            </a:xfrm>
            <a:custGeom>
              <a:avLst/>
              <a:gdLst/>
              <a:ahLst/>
              <a:cxnLst/>
              <a:rect l="l" t="t" r="r" b="b"/>
              <a:pathLst>
                <a:path w="7884795" h="2864485">
                  <a:moveTo>
                    <a:pt x="0" y="132587"/>
                  </a:moveTo>
                  <a:lnTo>
                    <a:pt x="6766" y="90659"/>
                  </a:lnTo>
                  <a:lnTo>
                    <a:pt x="25603" y="54260"/>
                  </a:lnTo>
                  <a:lnTo>
                    <a:pt x="54315" y="25566"/>
                  </a:lnTo>
                  <a:lnTo>
                    <a:pt x="90708" y="6754"/>
                  </a:lnTo>
                  <a:lnTo>
                    <a:pt x="132587" y="0"/>
                  </a:lnTo>
                  <a:lnTo>
                    <a:pt x="7752080" y="0"/>
                  </a:lnTo>
                  <a:lnTo>
                    <a:pt x="7794008" y="6754"/>
                  </a:lnTo>
                  <a:lnTo>
                    <a:pt x="7830407" y="25566"/>
                  </a:lnTo>
                  <a:lnTo>
                    <a:pt x="7859101" y="54260"/>
                  </a:lnTo>
                  <a:lnTo>
                    <a:pt x="7877913" y="90659"/>
                  </a:lnTo>
                  <a:lnTo>
                    <a:pt x="7884668" y="132587"/>
                  </a:lnTo>
                  <a:lnTo>
                    <a:pt x="7884668" y="2731389"/>
                  </a:lnTo>
                  <a:lnTo>
                    <a:pt x="7877913" y="2773268"/>
                  </a:lnTo>
                  <a:lnTo>
                    <a:pt x="7859101" y="2809661"/>
                  </a:lnTo>
                  <a:lnTo>
                    <a:pt x="7830407" y="2838373"/>
                  </a:lnTo>
                  <a:lnTo>
                    <a:pt x="7794008" y="2857210"/>
                  </a:lnTo>
                  <a:lnTo>
                    <a:pt x="7752080" y="2863977"/>
                  </a:lnTo>
                  <a:lnTo>
                    <a:pt x="132587" y="2863977"/>
                  </a:lnTo>
                  <a:lnTo>
                    <a:pt x="90708" y="2857210"/>
                  </a:lnTo>
                  <a:lnTo>
                    <a:pt x="54315" y="2838373"/>
                  </a:lnTo>
                  <a:lnTo>
                    <a:pt x="25603" y="2809661"/>
                  </a:lnTo>
                  <a:lnTo>
                    <a:pt x="6766" y="2773268"/>
                  </a:lnTo>
                  <a:lnTo>
                    <a:pt x="0" y="2731389"/>
                  </a:lnTo>
                  <a:lnTo>
                    <a:pt x="0" y="132587"/>
                  </a:lnTo>
                  <a:close/>
                </a:path>
              </a:pathLst>
            </a:custGeom>
            <a:ln w="222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26357" y="1289303"/>
              <a:ext cx="7633970" cy="462915"/>
            </a:xfrm>
            <a:custGeom>
              <a:avLst/>
              <a:gdLst/>
              <a:ahLst/>
              <a:cxnLst/>
              <a:rect l="l" t="t" r="r" b="b"/>
              <a:pathLst>
                <a:path w="7633970" h="462914">
                  <a:moveTo>
                    <a:pt x="7556373" y="0"/>
                  </a:moveTo>
                  <a:lnTo>
                    <a:pt x="77088" y="0"/>
                  </a:lnTo>
                  <a:lnTo>
                    <a:pt x="47095" y="6042"/>
                  </a:lnTo>
                  <a:lnTo>
                    <a:pt x="22590" y="22526"/>
                  </a:lnTo>
                  <a:lnTo>
                    <a:pt x="6062" y="46988"/>
                  </a:lnTo>
                  <a:lnTo>
                    <a:pt x="0" y="76962"/>
                  </a:lnTo>
                  <a:lnTo>
                    <a:pt x="0" y="385318"/>
                  </a:lnTo>
                  <a:lnTo>
                    <a:pt x="6062" y="415311"/>
                  </a:lnTo>
                  <a:lnTo>
                    <a:pt x="22590" y="439816"/>
                  </a:lnTo>
                  <a:lnTo>
                    <a:pt x="47095" y="456344"/>
                  </a:lnTo>
                  <a:lnTo>
                    <a:pt x="77088" y="462407"/>
                  </a:lnTo>
                  <a:lnTo>
                    <a:pt x="7556373" y="462407"/>
                  </a:lnTo>
                  <a:lnTo>
                    <a:pt x="7586366" y="456344"/>
                  </a:lnTo>
                  <a:lnTo>
                    <a:pt x="7610871" y="439816"/>
                  </a:lnTo>
                  <a:lnTo>
                    <a:pt x="7627399" y="415311"/>
                  </a:lnTo>
                  <a:lnTo>
                    <a:pt x="7633461" y="385318"/>
                  </a:lnTo>
                  <a:lnTo>
                    <a:pt x="7633461" y="76962"/>
                  </a:lnTo>
                  <a:lnTo>
                    <a:pt x="7627399" y="46988"/>
                  </a:lnTo>
                  <a:lnTo>
                    <a:pt x="7610871" y="22526"/>
                  </a:lnTo>
                  <a:lnTo>
                    <a:pt x="7586366" y="6042"/>
                  </a:lnTo>
                  <a:lnTo>
                    <a:pt x="7556373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768466" y="1381760"/>
            <a:ext cx="43497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Poin-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Poin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Instruksi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No.1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14123" y="6610009"/>
            <a:ext cx="199390" cy="213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69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b="1" spc="-22" baseline="2314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200" b="1" spc="-69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b="1" spc="-22" baseline="2314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94428" y="1883130"/>
            <a:ext cx="7602855" cy="47390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00" b="1" dirty="0">
                <a:latin typeface="Arial"/>
                <a:cs typeface="Arial"/>
              </a:rPr>
              <a:t>Kepada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Menteri,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Panglima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TNI,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Kapolri,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Kepala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Badan/Lembaga,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dan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Kepala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Daerah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untuk:</a:t>
            </a:r>
            <a:endParaRPr sz="1400">
              <a:latin typeface="Arial"/>
              <a:cs typeface="Arial"/>
            </a:endParaRPr>
          </a:p>
          <a:p>
            <a:pPr marL="405765" marR="104139" indent="-342900">
              <a:lnSpc>
                <a:spcPct val="100000"/>
              </a:lnSpc>
              <a:spcBef>
                <a:spcPts val="395"/>
              </a:spcBef>
              <a:buAutoNum type="arabicPeriod"/>
              <a:tabLst>
                <a:tab pos="405765" algn="l"/>
              </a:tabLst>
            </a:pPr>
            <a:r>
              <a:rPr sz="1400" b="1" dirty="0">
                <a:latin typeface="Arial"/>
                <a:cs typeface="Arial"/>
              </a:rPr>
              <a:t>Melakukan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reviu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sesuai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tugas,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fungsi,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dan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kewenangan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masing-masing</a:t>
            </a:r>
            <a:r>
              <a:rPr sz="1400" spc="-10" dirty="0">
                <a:latin typeface="Arial"/>
                <a:cs typeface="Arial"/>
              </a:rPr>
              <a:t>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dalam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rangka efisiensi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atas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anggaran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belanja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K/L,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APBD,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TKD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  <a:p>
            <a:pPr marL="405765" indent="-342900">
              <a:lnSpc>
                <a:spcPct val="100000"/>
              </a:lnSpc>
              <a:spcBef>
                <a:spcPts val="395"/>
              </a:spcBef>
              <a:buAutoNum type="arabicPeriod"/>
              <a:tabLst>
                <a:tab pos="405765" algn="l"/>
              </a:tabLst>
            </a:pPr>
            <a:r>
              <a:rPr sz="1400" b="1" spc="-30" dirty="0">
                <a:latin typeface="Arial"/>
                <a:cs typeface="Arial"/>
              </a:rPr>
              <a:t>Efisiensi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atas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anggaran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belanja</a:t>
            </a:r>
            <a:r>
              <a:rPr sz="14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negara</a:t>
            </a:r>
            <a:r>
              <a:rPr sz="14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Tahun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Anggaran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2025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6FC0"/>
                </a:solidFill>
                <a:latin typeface="Arial"/>
                <a:cs typeface="Arial"/>
              </a:rPr>
              <a:t>sebesar</a:t>
            </a:r>
            <a:r>
              <a:rPr sz="1400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Rp306,7</a:t>
            </a:r>
            <a:r>
              <a:rPr sz="1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  <a:p>
            <a:pPr marL="40576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(</a:t>
            </a:r>
            <a:r>
              <a:rPr sz="1400" b="1" dirty="0">
                <a:solidFill>
                  <a:srgbClr val="249FAB"/>
                </a:solidFill>
                <a:latin typeface="Arial"/>
                <a:cs typeface="Arial"/>
              </a:rPr>
              <a:t>Belanja</a:t>
            </a:r>
            <a:r>
              <a:rPr sz="1400" b="1" spc="-70" dirty="0">
                <a:solidFill>
                  <a:srgbClr val="249FAB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249FAB"/>
                </a:solidFill>
                <a:latin typeface="Arial"/>
                <a:cs typeface="Arial"/>
              </a:rPr>
              <a:t>K/L</a:t>
            </a:r>
            <a:r>
              <a:rPr sz="1400" b="1" spc="-65" dirty="0">
                <a:solidFill>
                  <a:srgbClr val="249FAB"/>
                </a:solidFill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sebesar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49FAB"/>
                </a:solidFill>
                <a:latin typeface="Arial"/>
                <a:cs typeface="Arial"/>
              </a:rPr>
              <a:t>Rp256,1</a:t>
            </a:r>
            <a:r>
              <a:rPr sz="1400" b="1" spc="-35" dirty="0">
                <a:solidFill>
                  <a:srgbClr val="249FA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49FAB"/>
                </a:solidFill>
                <a:latin typeface="Arial"/>
                <a:cs typeface="Arial"/>
              </a:rPr>
              <a:t>T</a:t>
            </a:r>
            <a:r>
              <a:rPr sz="1400" b="1" spc="-65" dirty="0">
                <a:solidFill>
                  <a:srgbClr val="249FAB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F4E79"/>
                </a:solidFill>
                <a:latin typeface="Arial"/>
                <a:cs typeface="Arial"/>
              </a:rPr>
              <a:t>TKD</a:t>
            </a:r>
            <a:r>
              <a:rPr sz="1400" b="1" spc="-6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sebesar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F4E79"/>
                </a:solidFill>
                <a:latin typeface="Arial"/>
                <a:cs typeface="Arial"/>
              </a:rPr>
              <a:t>Rp50,6</a:t>
            </a:r>
            <a:r>
              <a:rPr sz="1400" b="1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1F4E79"/>
                </a:solidFill>
                <a:latin typeface="Arial"/>
                <a:cs typeface="Arial"/>
              </a:rPr>
              <a:t>T</a:t>
            </a:r>
            <a:r>
              <a:rPr sz="1400" b="1" spc="-25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62865" marR="221615">
              <a:lnSpc>
                <a:spcPct val="100000"/>
              </a:lnSpc>
              <a:spcBef>
                <a:spcPts val="1290"/>
              </a:spcBef>
            </a:pPr>
            <a:r>
              <a:rPr sz="1200" b="1" i="1" spc="114" dirty="0">
                <a:solidFill>
                  <a:srgbClr val="173958"/>
                </a:solidFill>
                <a:latin typeface="Arial Narrow"/>
                <a:cs typeface="Arial Narrow"/>
              </a:rPr>
              <a:t>“Gubernur</a:t>
            </a:r>
            <a:r>
              <a:rPr sz="1200" b="1" i="1" spc="-1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10" dirty="0">
                <a:solidFill>
                  <a:srgbClr val="173958"/>
                </a:solidFill>
                <a:latin typeface="Arial Narrow"/>
                <a:cs typeface="Arial Narrow"/>
              </a:rPr>
              <a:t>dan</a:t>
            </a:r>
            <a:r>
              <a:rPr sz="1200" b="1" i="1" spc="1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90" dirty="0">
                <a:solidFill>
                  <a:srgbClr val="173958"/>
                </a:solidFill>
                <a:latin typeface="Arial Narrow"/>
                <a:cs typeface="Arial Narrow"/>
              </a:rPr>
              <a:t>Bupati/Wali</a:t>
            </a:r>
            <a:r>
              <a:rPr sz="1200" b="1" i="1" spc="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00" dirty="0">
                <a:solidFill>
                  <a:srgbClr val="173958"/>
                </a:solidFill>
                <a:latin typeface="Arial Narrow"/>
                <a:cs typeface="Arial Narrow"/>
              </a:rPr>
              <a:t>Kota</a:t>
            </a:r>
            <a:r>
              <a:rPr sz="1200" b="1" i="1" spc="1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i="1" dirty="0">
                <a:solidFill>
                  <a:srgbClr val="173958"/>
                </a:solidFill>
                <a:latin typeface="Arial"/>
                <a:cs typeface="Arial"/>
              </a:rPr>
              <a:t>untuk</a:t>
            </a:r>
            <a:r>
              <a:rPr sz="1200" i="1" spc="-40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73958"/>
                </a:solidFill>
                <a:latin typeface="Arial"/>
                <a:cs typeface="Arial"/>
              </a:rPr>
              <a:t>membatasi</a:t>
            </a:r>
            <a:r>
              <a:rPr sz="1200" i="1" spc="-30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3958"/>
                </a:solidFill>
                <a:latin typeface="Arial"/>
                <a:cs typeface="Arial"/>
              </a:rPr>
              <a:t>belanja</a:t>
            </a:r>
            <a:r>
              <a:rPr sz="1200" i="1" spc="-20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3958"/>
                </a:solidFill>
                <a:latin typeface="Arial"/>
                <a:cs typeface="Arial"/>
              </a:rPr>
              <a:t>untuk</a:t>
            </a:r>
            <a:r>
              <a:rPr sz="1200" i="1" spc="-45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73958"/>
                </a:solidFill>
                <a:latin typeface="Arial"/>
                <a:cs typeface="Arial"/>
              </a:rPr>
              <a:t>kegiatan</a:t>
            </a:r>
            <a:r>
              <a:rPr sz="1200" i="1" spc="-40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3958"/>
                </a:solidFill>
                <a:latin typeface="Arial"/>
                <a:cs typeface="Arial"/>
              </a:rPr>
              <a:t>yang</a:t>
            </a:r>
            <a:r>
              <a:rPr sz="1200" i="1" spc="-30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3958"/>
                </a:solidFill>
                <a:latin typeface="Arial"/>
                <a:cs typeface="Arial"/>
              </a:rPr>
              <a:t>bersifat</a:t>
            </a:r>
            <a:r>
              <a:rPr sz="1200" i="1" spc="-15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b="1" i="1" spc="95" dirty="0">
                <a:solidFill>
                  <a:srgbClr val="173958"/>
                </a:solidFill>
                <a:latin typeface="Arial Narrow"/>
                <a:cs typeface="Arial Narrow"/>
              </a:rPr>
              <a:t>seremonial,</a:t>
            </a:r>
            <a:r>
              <a:rPr sz="1200" b="1" i="1" spc="1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70" dirty="0">
                <a:solidFill>
                  <a:srgbClr val="173958"/>
                </a:solidFill>
                <a:latin typeface="Arial Narrow"/>
                <a:cs typeface="Arial Narrow"/>
              </a:rPr>
              <a:t>kajian, </a:t>
            </a:r>
            <a:r>
              <a:rPr sz="1200" b="1" i="1" spc="85" dirty="0">
                <a:solidFill>
                  <a:srgbClr val="173958"/>
                </a:solidFill>
                <a:latin typeface="Arial Narrow"/>
                <a:cs typeface="Arial Narrow"/>
              </a:rPr>
              <a:t>studi</a:t>
            </a:r>
            <a:r>
              <a:rPr sz="1200" b="1" i="1" spc="2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00" dirty="0">
                <a:solidFill>
                  <a:srgbClr val="173958"/>
                </a:solidFill>
                <a:latin typeface="Arial Narrow"/>
                <a:cs typeface="Arial Narrow"/>
              </a:rPr>
              <a:t>banding,</a:t>
            </a:r>
            <a:r>
              <a:rPr sz="1200" b="1" i="1" spc="6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05" dirty="0">
                <a:solidFill>
                  <a:srgbClr val="173958"/>
                </a:solidFill>
                <a:latin typeface="Arial Narrow"/>
                <a:cs typeface="Arial Narrow"/>
              </a:rPr>
              <a:t>pencetakan,</a:t>
            </a:r>
            <a:r>
              <a:rPr sz="1200" b="1" i="1" spc="4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80" dirty="0">
                <a:solidFill>
                  <a:srgbClr val="173958"/>
                </a:solidFill>
                <a:latin typeface="Arial Narrow"/>
                <a:cs typeface="Arial Narrow"/>
              </a:rPr>
              <a:t>publikasi,</a:t>
            </a:r>
            <a:r>
              <a:rPr sz="1200" b="1" i="1" spc="7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00" dirty="0">
                <a:solidFill>
                  <a:srgbClr val="173958"/>
                </a:solidFill>
                <a:latin typeface="Arial Narrow"/>
                <a:cs typeface="Arial Narrow"/>
              </a:rPr>
              <a:t>perjalanan</a:t>
            </a:r>
            <a:r>
              <a:rPr sz="1200" b="1" i="1" spc="5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80" dirty="0">
                <a:solidFill>
                  <a:srgbClr val="173958"/>
                </a:solidFill>
                <a:latin typeface="Arial Narrow"/>
                <a:cs typeface="Arial Narrow"/>
              </a:rPr>
              <a:t>dinas,</a:t>
            </a:r>
            <a:r>
              <a:rPr sz="1200" b="1" i="1" spc="6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10" dirty="0">
                <a:solidFill>
                  <a:srgbClr val="173958"/>
                </a:solidFill>
                <a:latin typeface="Arial Narrow"/>
                <a:cs typeface="Arial Narrow"/>
              </a:rPr>
              <a:t>dan</a:t>
            </a:r>
            <a:r>
              <a:rPr sz="1200" b="1" i="1" spc="4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90" dirty="0">
                <a:solidFill>
                  <a:srgbClr val="173958"/>
                </a:solidFill>
                <a:latin typeface="Arial Narrow"/>
                <a:cs typeface="Arial Narrow"/>
              </a:rPr>
              <a:t>seminar/focus</a:t>
            </a:r>
            <a:r>
              <a:rPr sz="1200" b="1" i="1" spc="4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14" dirty="0">
                <a:solidFill>
                  <a:srgbClr val="173958"/>
                </a:solidFill>
                <a:latin typeface="Arial Narrow"/>
                <a:cs typeface="Arial Narrow"/>
              </a:rPr>
              <a:t>grup</a:t>
            </a:r>
            <a:r>
              <a:rPr sz="1200" b="1" i="1" spc="4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70" dirty="0">
                <a:solidFill>
                  <a:srgbClr val="173958"/>
                </a:solidFill>
                <a:latin typeface="Arial Narrow"/>
                <a:cs typeface="Arial Narrow"/>
              </a:rPr>
              <a:t>discussion</a:t>
            </a:r>
            <a:r>
              <a:rPr sz="1200" i="1" spc="70" dirty="0">
                <a:solidFill>
                  <a:srgbClr val="173958"/>
                </a:solidFill>
                <a:latin typeface="Arial"/>
                <a:cs typeface="Arial"/>
              </a:rPr>
              <a:t>,</a:t>
            </a:r>
            <a:r>
              <a:rPr sz="1200" i="1" spc="15" dirty="0">
                <a:solidFill>
                  <a:srgbClr val="173958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73958"/>
                </a:solidFill>
                <a:latin typeface="Arial"/>
                <a:cs typeface="Arial"/>
              </a:rPr>
              <a:t>serta </a:t>
            </a:r>
            <a:r>
              <a:rPr sz="1200" b="1" i="1" spc="105" dirty="0">
                <a:solidFill>
                  <a:srgbClr val="173958"/>
                </a:solidFill>
                <a:latin typeface="Arial Narrow"/>
                <a:cs typeface="Arial Narrow"/>
              </a:rPr>
              <a:t>menyesuaikan</a:t>
            </a:r>
            <a:r>
              <a:rPr sz="1200" b="1" i="1" spc="2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95" dirty="0">
                <a:solidFill>
                  <a:srgbClr val="173958"/>
                </a:solidFill>
                <a:latin typeface="Arial Narrow"/>
                <a:cs typeface="Arial Narrow"/>
              </a:rPr>
              <a:t>belanja</a:t>
            </a:r>
            <a:r>
              <a:rPr sz="1200" b="1" i="1" spc="3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14" dirty="0">
                <a:solidFill>
                  <a:srgbClr val="173958"/>
                </a:solidFill>
                <a:latin typeface="Arial Narrow"/>
                <a:cs typeface="Arial Narrow"/>
              </a:rPr>
              <a:t>APBD</a:t>
            </a:r>
            <a:r>
              <a:rPr sz="1200" b="1" i="1" spc="3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14" dirty="0">
                <a:solidFill>
                  <a:srgbClr val="173958"/>
                </a:solidFill>
                <a:latin typeface="Arial Narrow"/>
                <a:cs typeface="Arial Narrow"/>
              </a:rPr>
              <a:t>yang</a:t>
            </a:r>
            <a:r>
              <a:rPr sz="1200" b="1" i="1" spc="4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20" dirty="0">
                <a:solidFill>
                  <a:srgbClr val="173958"/>
                </a:solidFill>
                <a:latin typeface="Arial Narrow"/>
                <a:cs typeface="Arial Narrow"/>
              </a:rPr>
              <a:t>bersumber</a:t>
            </a:r>
            <a:r>
              <a:rPr sz="1200" b="1" i="1" spc="35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95" dirty="0">
                <a:solidFill>
                  <a:srgbClr val="173958"/>
                </a:solidFill>
                <a:latin typeface="Arial Narrow"/>
                <a:cs typeface="Arial Narrow"/>
              </a:rPr>
              <a:t>dari</a:t>
            </a:r>
            <a:r>
              <a:rPr sz="1200" b="1" i="1" spc="50" dirty="0">
                <a:solidFill>
                  <a:srgbClr val="173958"/>
                </a:solidFill>
                <a:latin typeface="Arial Narrow"/>
                <a:cs typeface="Arial Narrow"/>
              </a:rPr>
              <a:t> </a:t>
            </a:r>
            <a:r>
              <a:rPr sz="1200" b="1" i="1" spc="105" dirty="0">
                <a:solidFill>
                  <a:srgbClr val="173958"/>
                </a:solidFill>
                <a:latin typeface="Arial Narrow"/>
                <a:cs typeface="Arial Narrow"/>
              </a:rPr>
              <a:t>TKD”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200">
              <a:latin typeface="Arial Narrow"/>
              <a:cs typeface="Arial Narrow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1500" b="1" spc="-10" dirty="0">
                <a:solidFill>
                  <a:srgbClr val="A9E4FC"/>
                </a:solidFill>
                <a:latin typeface="Arial"/>
                <a:cs typeface="Arial"/>
              </a:rPr>
              <a:t>Untuk</a:t>
            </a:r>
            <a:r>
              <a:rPr sz="15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A9E4FC"/>
                </a:solidFill>
                <a:latin typeface="Arial"/>
                <a:cs typeface="Arial"/>
              </a:rPr>
              <a:t>menjadi</a:t>
            </a:r>
            <a:r>
              <a:rPr sz="1500" b="1" spc="-7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A9E4FC"/>
                </a:solidFill>
                <a:latin typeface="Arial"/>
                <a:cs typeface="Arial"/>
              </a:rPr>
              <a:t>perhatian</a:t>
            </a:r>
            <a:r>
              <a:rPr sz="1500" b="1" spc="-6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A9E4FC"/>
                </a:solidFill>
                <a:latin typeface="Arial"/>
                <a:cs typeface="Arial"/>
              </a:rPr>
              <a:t>bersama,</a:t>
            </a:r>
            <a:r>
              <a:rPr sz="15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A9E4FC"/>
                </a:solidFill>
                <a:latin typeface="Arial"/>
                <a:cs typeface="Arial"/>
              </a:rPr>
              <a:t>bahwa:</a:t>
            </a:r>
            <a:endParaRPr sz="1500">
              <a:latin typeface="Arial"/>
              <a:cs typeface="Arial"/>
            </a:endParaRPr>
          </a:p>
          <a:p>
            <a:pPr marL="396240" marR="5080" lvl="1" indent="-342900">
              <a:lnSpc>
                <a:spcPct val="100000"/>
              </a:lnSpc>
              <a:spcBef>
                <a:spcPts val="490"/>
              </a:spcBef>
              <a:buAutoNum type="arabicPeriod"/>
              <a:tabLst>
                <a:tab pos="396240" algn="l"/>
              </a:tabLst>
            </a:pP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Efisiensi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belanja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tidak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mengurangi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i="1" spc="125" dirty="0">
                <a:solidFill>
                  <a:srgbClr val="FFFFFF"/>
                </a:solidFill>
                <a:latin typeface="Arial Narrow"/>
                <a:cs typeface="Arial Narrow"/>
              </a:rPr>
              <a:t>output</a:t>
            </a:r>
            <a:r>
              <a:rPr sz="1500" b="1" i="1" spc="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tetapi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mendorong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belanja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menjadi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lebih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efektif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5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produktif</a:t>
            </a:r>
            <a:endParaRPr sz="1500">
              <a:latin typeface="Arial"/>
              <a:cs typeface="Arial"/>
            </a:endParaRPr>
          </a:p>
          <a:p>
            <a:pPr marL="682625" lvl="2" indent="-271145">
              <a:lnSpc>
                <a:spcPct val="100000"/>
              </a:lnSpc>
              <a:spcBef>
                <a:spcPts val="505"/>
              </a:spcBef>
              <a:buChar char="•"/>
              <a:tabLst>
                <a:tab pos="682625" algn="l"/>
              </a:tabLst>
            </a:pP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Diperlukan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perkuatan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sinergi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antara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Pusat-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Daerah-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Kementerian/Lembaga</a:t>
            </a:r>
            <a:endParaRPr sz="1500">
              <a:latin typeface="Arial"/>
              <a:cs typeface="Arial"/>
            </a:endParaRPr>
          </a:p>
          <a:p>
            <a:pPr marL="396240" lvl="1" indent="-34290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396240" algn="l"/>
              </a:tabLst>
            </a:pP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5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agar</a:t>
            </a:r>
            <a:r>
              <a:rPr sz="15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mendorong:</a:t>
            </a:r>
            <a:endParaRPr sz="1500">
              <a:latin typeface="Arial"/>
              <a:cs typeface="Arial"/>
            </a:endParaRPr>
          </a:p>
          <a:p>
            <a:pPr marL="683260" marR="505459" lvl="2" indent="-27178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683260" algn="l"/>
              </a:tabLst>
            </a:pP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Sinkronisasi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deregulasi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peraturan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mendorong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iklim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usaha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kondusif</a:t>
            </a:r>
            <a:endParaRPr sz="1500">
              <a:latin typeface="Arial"/>
              <a:cs typeface="Arial"/>
            </a:endParaRPr>
          </a:p>
          <a:p>
            <a:pPr marL="683260" marR="109855" lvl="2" indent="-27178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683260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5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sama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antara</a:t>
            </a:r>
            <a:r>
              <a:rPr sz="15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BUMD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5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swasta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pencapaian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sasaran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pembangunan nasional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4123" y="6610908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31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064246" y="916558"/>
              <a:ext cx="4128135" cy="5941695"/>
            </a:xfrm>
            <a:custGeom>
              <a:avLst/>
              <a:gdLst/>
              <a:ahLst/>
              <a:cxnLst/>
              <a:rect l="l" t="t" r="r" b="b"/>
              <a:pathLst>
                <a:path w="4128134" h="5941695">
                  <a:moveTo>
                    <a:pt x="4127754" y="0"/>
                  </a:moveTo>
                  <a:lnTo>
                    <a:pt x="0" y="0"/>
                  </a:lnTo>
                  <a:lnTo>
                    <a:pt x="0" y="5941441"/>
                  </a:lnTo>
                  <a:lnTo>
                    <a:pt x="4127753" y="5941441"/>
                  </a:lnTo>
                  <a:lnTo>
                    <a:pt x="4127754" y="0"/>
                  </a:lnTo>
                  <a:close/>
                </a:path>
              </a:pathLst>
            </a:custGeom>
            <a:solidFill>
              <a:srgbClr val="CDEBFF">
                <a:alpha val="4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956809" y="125984"/>
            <a:ext cx="5553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9845" marR="5080" indent="-128778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PENTINGNYA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MENJAGA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KESINAMBUNGAN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ANTAR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DOKUMEN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68640" y="1147572"/>
            <a:ext cx="3909060" cy="5532120"/>
            <a:chOff x="8168640" y="1147572"/>
            <a:chExt cx="3909060" cy="553212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8640" y="1147572"/>
              <a:ext cx="3909059" cy="55321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265414" y="1251839"/>
              <a:ext cx="3720465" cy="5327015"/>
            </a:xfrm>
            <a:custGeom>
              <a:avLst/>
              <a:gdLst/>
              <a:ahLst/>
              <a:cxnLst/>
              <a:rect l="l" t="t" r="r" b="b"/>
              <a:pathLst>
                <a:path w="3720465" h="5327015">
                  <a:moveTo>
                    <a:pt x="3442461" y="0"/>
                  </a:moveTo>
                  <a:lnTo>
                    <a:pt x="277621" y="0"/>
                  </a:lnTo>
                  <a:lnTo>
                    <a:pt x="227728" y="4474"/>
                  </a:lnTo>
                  <a:lnTo>
                    <a:pt x="180765" y="17374"/>
                  </a:lnTo>
                  <a:lnTo>
                    <a:pt x="137517" y="37916"/>
                  </a:lnTo>
                  <a:lnTo>
                    <a:pt x="98769" y="65316"/>
                  </a:lnTo>
                  <a:lnTo>
                    <a:pt x="65305" y="98790"/>
                  </a:lnTo>
                  <a:lnTo>
                    <a:pt x="37911" y="137555"/>
                  </a:lnTo>
                  <a:lnTo>
                    <a:pt x="17373" y="180825"/>
                  </a:lnTo>
                  <a:lnTo>
                    <a:pt x="4474" y="227818"/>
                  </a:lnTo>
                  <a:lnTo>
                    <a:pt x="0" y="277749"/>
                  </a:lnTo>
                  <a:lnTo>
                    <a:pt x="0" y="5049088"/>
                  </a:lnTo>
                  <a:lnTo>
                    <a:pt x="4474" y="5098999"/>
                  </a:lnTo>
                  <a:lnTo>
                    <a:pt x="17373" y="5145976"/>
                  </a:lnTo>
                  <a:lnTo>
                    <a:pt x="37911" y="5189234"/>
                  </a:lnTo>
                  <a:lnTo>
                    <a:pt x="65305" y="5227988"/>
                  </a:lnTo>
                  <a:lnTo>
                    <a:pt x="98769" y="5261455"/>
                  </a:lnTo>
                  <a:lnTo>
                    <a:pt x="137517" y="5288850"/>
                  </a:lnTo>
                  <a:lnTo>
                    <a:pt x="180765" y="5309388"/>
                  </a:lnTo>
                  <a:lnTo>
                    <a:pt x="227728" y="5322287"/>
                  </a:lnTo>
                  <a:lnTo>
                    <a:pt x="277621" y="5326761"/>
                  </a:lnTo>
                  <a:lnTo>
                    <a:pt x="3442461" y="5326761"/>
                  </a:lnTo>
                  <a:lnTo>
                    <a:pt x="3492355" y="5322287"/>
                  </a:lnTo>
                  <a:lnTo>
                    <a:pt x="3539318" y="5309388"/>
                  </a:lnTo>
                  <a:lnTo>
                    <a:pt x="3582566" y="5288850"/>
                  </a:lnTo>
                  <a:lnTo>
                    <a:pt x="3621314" y="5261455"/>
                  </a:lnTo>
                  <a:lnTo>
                    <a:pt x="3654778" y="5227988"/>
                  </a:lnTo>
                  <a:lnTo>
                    <a:pt x="3682172" y="5189234"/>
                  </a:lnTo>
                  <a:lnTo>
                    <a:pt x="3702710" y="5145976"/>
                  </a:lnTo>
                  <a:lnTo>
                    <a:pt x="3715609" y="5098999"/>
                  </a:lnTo>
                  <a:lnTo>
                    <a:pt x="3720083" y="5049088"/>
                  </a:lnTo>
                  <a:lnTo>
                    <a:pt x="3720083" y="277749"/>
                  </a:lnTo>
                  <a:lnTo>
                    <a:pt x="3715609" y="227818"/>
                  </a:lnTo>
                  <a:lnTo>
                    <a:pt x="3702710" y="180825"/>
                  </a:lnTo>
                  <a:lnTo>
                    <a:pt x="3682172" y="137555"/>
                  </a:lnTo>
                  <a:lnTo>
                    <a:pt x="3654778" y="98790"/>
                  </a:lnTo>
                  <a:lnTo>
                    <a:pt x="3621314" y="65316"/>
                  </a:lnTo>
                  <a:lnTo>
                    <a:pt x="3582566" y="37916"/>
                  </a:lnTo>
                  <a:lnTo>
                    <a:pt x="3539318" y="17374"/>
                  </a:lnTo>
                  <a:lnTo>
                    <a:pt x="3492355" y="4474"/>
                  </a:lnTo>
                  <a:lnTo>
                    <a:pt x="34424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65414" y="1251839"/>
              <a:ext cx="3720465" cy="5327015"/>
            </a:xfrm>
            <a:custGeom>
              <a:avLst/>
              <a:gdLst/>
              <a:ahLst/>
              <a:cxnLst/>
              <a:rect l="l" t="t" r="r" b="b"/>
              <a:pathLst>
                <a:path w="3720465" h="5327015">
                  <a:moveTo>
                    <a:pt x="0" y="277749"/>
                  </a:moveTo>
                  <a:lnTo>
                    <a:pt x="4474" y="227818"/>
                  </a:lnTo>
                  <a:lnTo>
                    <a:pt x="17373" y="180825"/>
                  </a:lnTo>
                  <a:lnTo>
                    <a:pt x="37911" y="137555"/>
                  </a:lnTo>
                  <a:lnTo>
                    <a:pt x="65305" y="98790"/>
                  </a:lnTo>
                  <a:lnTo>
                    <a:pt x="98769" y="65316"/>
                  </a:lnTo>
                  <a:lnTo>
                    <a:pt x="137517" y="37916"/>
                  </a:lnTo>
                  <a:lnTo>
                    <a:pt x="180765" y="17374"/>
                  </a:lnTo>
                  <a:lnTo>
                    <a:pt x="227728" y="4474"/>
                  </a:lnTo>
                  <a:lnTo>
                    <a:pt x="277621" y="0"/>
                  </a:lnTo>
                  <a:lnTo>
                    <a:pt x="3442461" y="0"/>
                  </a:lnTo>
                  <a:lnTo>
                    <a:pt x="3492355" y="4474"/>
                  </a:lnTo>
                  <a:lnTo>
                    <a:pt x="3539318" y="17374"/>
                  </a:lnTo>
                  <a:lnTo>
                    <a:pt x="3582566" y="37916"/>
                  </a:lnTo>
                  <a:lnTo>
                    <a:pt x="3621314" y="65316"/>
                  </a:lnTo>
                  <a:lnTo>
                    <a:pt x="3654778" y="98790"/>
                  </a:lnTo>
                  <a:lnTo>
                    <a:pt x="3682172" y="137555"/>
                  </a:lnTo>
                  <a:lnTo>
                    <a:pt x="3702710" y="180825"/>
                  </a:lnTo>
                  <a:lnTo>
                    <a:pt x="3715609" y="227818"/>
                  </a:lnTo>
                  <a:lnTo>
                    <a:pt x="3720083" y="277749"/>
                  </a:lnTo>
                  <a:lnTo>
                    <a:pt x="3720083" y="5049088"/>
                  </a:lnTo>
                  <a:lnTo>
                    <a:pt x="3715609" y="5098999"/>
                  </a:lnTo>
                  <a:lnTo>
                    <a:pt x="3702710" y="5145976"/>
                  </a:lnTo>
                  <a:lnTo>
                    <a:pt x="3682172" y="5189234"/>
                  </a:lnTo>
                  <a:lnTo>
                    <a:pt x="3654778" y="5227988"/>
                  </a:lnTo>
                  <a:lnTo>
                    <a:pt x="3621314" y="5261455"/>
                  </a:lnTo>
                  <a:lnTo>
                    <a:pt x="3582566" y="5288850"/>
                  </a:lnTo>
                  <a:lnTo>
                    <a:pt x="3539318" y="5309388"/>
                  </a:lnTo>
                  <a:lnTo>
                    <a:pt x="3492355" y="5322287"/>
                  </a:lnTo>
                  <a:lnTo>
                    <a:pt x="3442461" y="5326761"/>
                  </a:lnTo>
                  <a:lnTo>
                    <a:pt x="277621" y="5326761"/>
                  </a:lnTo>
                  <a:lnTo>
                    <a:pt x="227728" y="5322287"/>
                  </a:lnTo>
                  <a:lnTo>
                    <a:pt x="180765" y="5309388"/>
                  </a:lnTo>
                  <a:lnTo>
                    <a:pt x="137517" y="5288850"/>
                  </a:lnTo>
                  <a:lnTo>
                    <a:pt x="98769" y="5261455"/>
                  </a:lnTo>
                  <a:lnTo>
                    <a:pt x="65305" y="5227988"/>
                  </a:lnTo>
                  <a:lnTo>
                    <a:pt x="37911" y="5189234"/>
                  </a:lnTo>
                  <a:lnTo>
                    <a:pt x="17373" y="5145976"/>
                  </a:lnTo>
                  <a:lnTo>
                    <a:pt x="4474" y="5098999"/>
                  </a:lnTo>
                  <a:lnTo>
                    <a:pt x="0" y="5049088"/>
                  </a:lnTo>
                  <a:lnTo>
                    <a:pt x="0" y="277749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058402" y="1635378"/>
            <a:ext cx="24720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Arial"/>
                <a:cs typeface="Arial"/>
              </a:rPr>
              <a:t>Kepala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daerah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harus memastikan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bahwa </a:t>
            </a:r>
            <a:r>
              <a:rPr sz="1800" b="1" dirty="0">
                <a:latin typeface="Arial"/>
                <a:cs typeface="Arial"/>
              </a:rPr>
              <a:t>program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prioritas </a:t>
            </a:r>
            <a:r>
              <a:rPr sz="1800" b="1" dirty="0">
                <a:latin typeface="Arial"/>
                <a:cs typeface="Arial"/>
              </a:rPr>
              <a:t>daerah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selaras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dengan </a:t>
            </a:r>
            <a:r>
              <a:rPr sz="1800" b="1" dirty="0">
                <a:latin typeface="Arial"/>
                <a:cs typeface="Arial"/>
              </a:rPr>
              <a:t>target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nasional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49004" y="3702557"/>
            <a:ext cx="241998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Diperlukan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komitmen pencapaian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sasaran </a:t>
            </a:r>
            <a:r>
              <a:rPr sz="1800" spc="-10" dirty="0">
                <a:latin typeface="Arial"/>
                <a:cs typeface="Arial"/>
              </a:rPr>
              <a:t>yang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dijabarkan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dalam </a:t>
            </a:r>
            <a:r>
              <a:rPr sz="1800" dirty="0">
                <a:latin typeface="Arial"/>
                <a:cs typeface="Arial"/>
              </a:rPr>
              <a:t>program,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kegiatan, </a:t>
            </a:r>
            <a:r>
              <a:rPr sz="1800" dirty="0">
                <a:latin typeface="Arial"/>
                <a:cs typeface="Arial"/>
              </a:rPr>
              <a:t>maupun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alokasi anggaran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pada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tiap-</a:t>
            </a:r>
            <a:r>
              <a:rPr sz="1800" spc="-20" dirty="0">
                <a:latin typeface="Arial"/>
                <a:cs typeface="Arial"/>
              </a:rPr>
              <a:t>tiap K/L/Daerah,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melalui </a:t>
            </a:r>
            <a:r>
              <a:rPr sz="1800" dirty="0">
                <a:latin typeface="Arial"/>
                <a:cs typeface="Arial"/>
              </a:rPr>
              <a:t>dokumen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Rencana Strategis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69096" y="1872869"/>
            <a:ext cx="509397" cy="83057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402573" y="2116074"/>
            <a:ext cx="170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9096" y="4402582"/>
            <a:ext cx="509397" cy="83070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402573" y="4646167"/>
            <a:ext cx="170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5420" y="5611774"/>
            <a:ext cx="7681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*)</a:t>
            </a:r>
            <a:r>
              <a:rPr sz="1200" b="1" dirty="0">
                <a:latin typeface="Arial"/>
                <a:cs typeface="Arial"/>
              </a:rPr>
              <a:t>Catatan</a:t>
            </a:r>
            <a:r>
              <a:rPr sz="1200" dirty="0">
                <a:latin typeface="Arial"/>
                <a:cs typeface="Arial"/>
              </a:rPr>
              <a:t>: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Berdasarkan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Pasal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ayat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(4)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UU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No.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59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Tahun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2024,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Penyusunan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RPJM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Daerah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wajib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selaras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dan </a:t>
            </a:r>
            <a:r>
              <a:rPr sz="1200" dirty="0">
                <a:latin typeface="Arial"/>
                <a:cs typeface="Arial"/>
              </a:rPr>
              <a:t>berdasarkan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pada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RPJP</a:t>
            </a:r>
            <a:r>
              <a:rPr sz="1200" spc="1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Daerah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dan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RPJM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Nasional</a:t>
            </a:r>
            <a:r>
              <a:rPr sz="1200" spc="1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dengan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mempertimbangkan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semangat</a:t>
            </a:r>
            <a:r>
              <a:rPr sz="1200" spc="1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otonomi</a:t>
            </a:r>
            <a:r>
              <a:rPr sz="1200" spc="1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daerah, </a:t>
            </a:r>
            <a:r>
              <a:rPr sz="1200" dirty="0">
                <a:latin typeface="Arial"/>
                <a:cs typeface="Arial"/>
              </a:rPr>
              <a:t>potensi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daerah,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kearifan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lokal.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5841" y="6352743"/>
            <a:ext cx="771715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z="1200" b="1" i="1" spc="90" dirty="0">
                <a:latin typeface="Arial Narrow"/>
                <a:cs typeface="Arial Narrow"/>
              </a:rPr>
              <a:t>Sumber</a:t>
            </a:r>
            <a:r>
              <a:rPr sz="1200" i="1" spc="90" dirty="0">
                <a:latin typeface="Arial"/>
                <a:cs typeface="Arial"/>
              </a:rPr>
              <a:t>: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UU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Nomor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25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55" dirty="0">
                <a:latin typeface="Arial"/>
                <a:cs typeface="Arial"/>
              </a:rPr>
              <a:t>Tahun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2004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tentang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Sistem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30" dirty="0">
                <a:latin typeface="Arial"/>
                <a:cs typeface="Arial"/>
              </a:rPr>
              <a:t>Perencanaan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30" dirty="0">
                <a:latin typeface="Arial"/>
                <a:cs typeface="Arial"/>
              </a:rPr>
              <a:t>Pembangunan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35" dirty="0">
                <a:latin typeface="Arial"/>
                <a:cs typeface="Arial"/>
              </a:rPr>
              <a:t>Nasional, </a:t>
            </a:r>
            <a:r>
              <a:rPr sz="1200" i="1" spc="-20" dirty="0">
                <a:latin typeface="Arial"/>
                <a:cs typeface="Arial"/>
              </a:rPr>
              <a:t>UU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Nomor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59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55" dirty="0">
                <a:latin typeface="Arial"/>
                <a:cs typeface="Arial"/>
              </a:rPr>
              <a:t>Tahun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2024 </a:t>
            </a:r>
            <a:r>
              <a:rPr sz="1200" i="1" spc="-10" dirty="0">
                <a:latin typeface="Arial"/>
                <a:cs typeface="Arial"/>
              </a:rPr>
              <a:t>tentang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85" dirty="0">
                <a:latin typeface="Arial"/>
                <a:cs typeface="Arial"/>
              </a:rPr>
              <a:t>RPJPN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60" dirty="0">
                <a:latin typeface="Arial"/>
                <a:cs typeface="Arial"/>
              </a:rPr>
              <a:t>Tahun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2025—2045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dan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UU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Nomor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23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spc="-55" dirty="0">
                <a:latin typeface="Arial"/>
                <a:cs typeface="Arial"/>
              </a:rPr>
              <a:t>Tahun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2014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tentang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Pemerintahan Daerah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dan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perubahannya.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374392" y="1284224"/>
            <a:ext cx="3423285" cy="3963035"/>
            <a:chOff x="2374392" y="1284224"/>
            <a:chExt cx="3423285" cy="3963035"/>
          </a:xfrm>
        </p:grpSpPr>
        <p:sp>
          <p:nvSpPr>
            <p:cNvPr id="26" name="object 26"/>
            <p:cNvSpPr/>
            <p:nvPr/>
          </p:nvSpPr>
          <p:spPr>
            <a:xfrm>
              <a:off x="2374392" y="1284223"/>
              <a:ext cx="3423285" cy="3963035"/>
            </a:xfrm>
            <a:custGeom>
              <a:avLst/>
              <a:gdLst/>
              <a:ahLst/>
              <a:cxnLst/>
              <a:rect l="l" t="t" r="r" b="b"/>
              <a:pathLst>
                <a:path w="3423285" h="3963035">
                  <a:moveTo>
                    <a:pt x="1198499" y="3213481"/>
                  </a:moveTo>
                  <a:lnTo>
                    <a:pt x="1190853" y="3166173"/>
                  </a:lnTo>
                  <a:lnTo>
                    <a:pt x="1169593" y="3125063"/>
                  </a:lnTo>
                  <a:lnTo>
                    <a:pt x="1137183" y="3092653"/>
                  </a:lnTo>
                  <a:lnTo>
                    <a:pt x="1096086" y="3071393"/>
                  </a:lnTo>
                  <a:lnTo>
                    <a:pt x="1048766" y="3063748"/>
                  </a:lnTo>
                  <a:lnTo>
                    <a:pt x="149860" y="3063748"/>
                  </a:lnTo>
                  <a:lnTo>
                    <a:pt x="102514" y="3071393"/>
                  </a:lnTo>
                  <a:lnTo>
                    <a:pt x="61391" y="3092653"/>
                  </a:lnTo>
                  <a:lnTo>
                    <a:pt x="28930" y="3125063"/>
                  </a:lnTo>
                  <a:lnTo>
                    <a:pt x="7645" y="3166160"/>
                  </a:lnTo>
                  <a:lnTo>
                    <a:pt x="0" y="3213481"/>
                  </a:lnTo>
                  <a:lnTo>
                    <a:pt x="0" y="3812667"/>
                  </a:lnTo>
                  <a:lnTo>
                    <a:pt x="7645" y="3860050"/>
                  </a:lnTo>
                  <a:lnTo>
                    <a:pt x="28930" y="3901198"/>
                  </a:lnTo>
                  <a:lnTo>
                    <a:pt x="61391" y="3933634"/>
                  </a:lnTo>
                  <a:lnTo>
                    <a:pt x="102514" y="3954894"/>
                  </a:lnTo>
                  <a:lnTo>
                    <a:pt x="149860" y="3962527"/>
                  </a:lnTo>
                  <a:lnTo>
                    <a:pt x="1048766" y="3962527"/>
                  </a:lnTo>
                  <a:lnTo>
                    <a:pt x="1096086" y="3954894"/>
                  </a:lnTo>
                  <a:lnTo>
                    <a:pt x="1137183" y="3933634"/>
                  </a:lnTo>
                  <a:lnTo>
                    <a:pt x="1169593" y="3901198"/>
                  </a:lnTo>
                  <a:lnTo>
                    <a:pt x="1190853" y="3860050"/>
                  </a:lnTo>
                  <a:lnTo>
                    <a:pt x="1198499" y="3812667"/>
                  </a:lnTo>
                  <a:lnTo>
                    <a:pt x="1198499" y="3213481"/>
                  </a:lnTo>
                  <a:close/>
                </a:path>
                <a:path w="3423285" h="3963035">
                  <a:moveTo>
                    <a:pt x="1198499" y="1688592"/>
                  </a:moveTo>
                  <a:lnTo>
                    <a:pt x="1190853" y="1641271"/>
                  </a:lnTo>
                  <a:lnTo>
                    <a:pt x="1169593" y="1600174"/>
                  </a:lnTo>
                  <a:lnTo>
                    <a:pt x="1137183" y="1567764"/>
                  </a:lnTo>
                  <a:lnTo>
                    <a:pt x="1096086" y="1546504"/>
                  </a:lnTo>
                  <a:lnTo>
                    <a:pt x="1048766" y="1538859"/>
                  </a:lnTo>
                  <a:lnTo>
                    <a:pt x="149860" y="1538859"/>
                  </a:lnTo>
                  <a:lnTo>
                    <a:pt x="102514" y="1546504"/>
                  </a:lnTo>
                  <a:lnTo>
                    <a:pt x="61391" y="1567764"/>
                  </a:lnTo>
                  <a:lnTo>
                    <a:pt x="28930" y="1600174"/>
                  </a:lnTo>
                  <a:lnTo>
                    <a:pt x="7645" y="1641271"/>
                  </a:lnTo>
                  <a:lnTo>
                    <a:pt x="0" y="1688592"/>
                  </a:lnTo>
                  <a:lnTo>
                    <a:pt x="0" y="2287778"/>
                  </a:lnTo>
                  <a:lnTo>
                    <a:pt x="7645" y="2335161"/>
                  </a:lnTo>
                  <a:lnTo>
                    <a:pt x="28930" y="2376309"/>
                  </a:lnTo>
                  <a:lnTo>
                    <a:pt x="61391" y="2408745"/>
                  </a:lnTo>
                  <a:lnTo>
                    <a:pt x="102514" y="2430005"/>
                  </a:lnTo>
                  <a:lnTo>
                    <a:pt x="149860" y="2437638"/>
                  </a:lnTo>
                  <a:lnTo>
                    <a:pt x="1048766" y="2437638"/>
                  </a:lnTo>
                  <a:lnTo>
                    <a:pt x="1096086" y="2430005"/>
                  </a:lnTo>
                  <a:lnTo>
                    <a:pt x="1137183" y="2408745"/>
                  </a:lnTo>
                  <a:lnTo>
                    <a:pt x="1169593" y="2376309"/>
                  </a:lnTo>
                  <a:lnTo>
                    <a:pt x="1190853" y="2335161"/>
                  </a:lnTo>
                  <a:lnTo>
                    <a:pt x="1198499" y="2287778"/>
                  </a:lnTo>
                  <a:lnTo>
                    <a:pt x="1198499" y="1688592"/>
                  </a:lnTo>
                  <a:close/>
                </a:path>
                <a:path w="3423285" h="3963035">
                  <a:moveTo>
                    <a:pt x="1198499" y="149733"/>
                  </a:moveTo>
                  <a:lnTo>
                    <a:pt x="1190853" y="102412"/>
                  </a:lnTo>
                  <a:lnTo>
                    <a:pt x="1169593" y="61315"/>
                  </a:lnTo>
                  <a:lnTo>
                    <a:pt x="1137183" y="28905"/>
                  </a:lnTo>
                  <a:lnTo>
                    <a:pt x="1096086" y="7645"/>
                  </a:lnTo>
                  <a:lnTo>
                    <a:pt x="1048766" y="0"/>
                  </a:lnTo>
                  <a:lnTo>
                    <a:pt x="149860" y="0"/>
                  </a:lnTo>
                  <a:lnTo>
                    <a:pt x="102514" y="7645"/>
                  </a:lnTo>
                  <a:lnTo>
                    <a:pt x="61391" y="28905"/>
                  </a:lnTo>
                  <a:lnTo>
                    <a:pt x="28930" y="61315"/>
                  </a:lnTo>
                  <a:lnTo>
                    <a:pt x="7645" y="102412"/>
                  </a:lnTo>
                  <a:lnTo>
                    <a:pt x="0" y="149733"/>
                  </a:lnTo>
                  <a:lnTo>
                    <a:pt x="0" y="748919"/>
                  </a:lnTo>
                  <a:lnTo>
                    <a:pt x="7645" y="796302"/>
                  </a:lnTo>
                  <a:lnTo>
                    <a:pt x="28930" y="837450"/>
                  </a:lnTo>
                  <a:lnTo>
                    <a:pt x="61391" y="869886"/>
                  </a:lnTo>
                  <a:lnTo>
                    <a:pt x="102514" y="891146"/>
                  </a:lnTo>
                  <a:lnTo>
                    <a:pt x="149860" y="898779"/>
                  </a:lnTo>
                  <a:lnTo>
                    <a:pt x="1048766" y="898779"/>
                  </a:lnTo>
                  <a:lnTo>
                    <a:pt x="1096086" y="891146"/>
                  </a:lnTo>
                  <a:lnTo>
                    <a:pt x="1137183" y="869886"/>
                  </a:lnTo>
                  <a:lnTo>
                    <a:pt x="1169593" y="837450"/>
                  </a:lnTo>
                  <a:lnTo>
                    <a:pt x="1190853" y="796302"/>
                  </a:lnTo>
                  <a:lnTo>
                    <a:pt x="1198499" y="748919"/>
                  </a:lnTo>
                  <a:lnTo>
                    <a:pt x="1198499" y="149733"/>
                  </a:lnTo>
                  <a:close/>
                </a:path>
                <a:path w="3423285" h="3963035">
                  <a:moveTo>
                    <a:pt x="3423285" y="3213481"/>
                  </a:moveTo>
                  <a:lnTo>
                    <a:pt x="3415639" y="3166173"/>
                  </a:lnTo>
                  <a:lnTo>
                    <a:pt x="3394379" y="3125063"/>
                  </a:lnTo>
                  <a:lnTo>
                    <a:pt x="3361944" y="3092653"/>
                  </a:lnTo>
                  <a:lnTo>
                    <a:pt x="3320796" y="3071393"/>
                  </a:lnTo>
                  <a:lnTo>
                    <a:pt x="3273425" y="3063748"/>
                  </a:lnTo>
                  <a:lnTo>
                    <a:pt x="2374646" y="3063748"/>
                  </a:lnTo>
                  <a:lnTo>
                    <a:pt x="2327262" y="3071393"/>
                  </a:lnTo>
                  <a:lnTo>
                    <a:pt x="2286114" y="3092653"/>
                  </a:lnTo>
                  <a:lnTo>
                    <a:pt x="2253678" y="3125063"/>
                  </a:lnTo>
                  <a:lnTo>
                    <a:pt x="2232418" y="3166160"/>
                  </a:lnTo>
                  <a:lnTo>
                    <a:pt x="2224786" y="3213481"/>
                  </a:lnTo>
                  <a:lnTo>
                    <a:pt x="2224786" y="3812667"/>
                  </a:lnTo>
                  <a:lnTo>
                    <a:pt x="2232418" y="3860050"/>
                  </a:lnTo>
                  <a:lnTo>
                    <a:pt x="2253678" y="3901198"/>
                  </a:lnTo>
                  <a:lnTo>
                    <a:pt x="2286114" y="3933634"/>
                  </a:lnTo>
                  <a:lnTo>
                    <a:pt x="2327262" y="3954894"/>
                  </a:lnTo>
                  <a:lnTo>
                    <a:pt x="2374646" y="3962527"/>
                  </a:lnTo>
                  <a:lnTo>
                    <a:pt x="3273425" y="3962527"/>
                  </a:lnTo>
                  <a:lnTo>
                    <a:pt x="3320796" y="3954894"/>
                  </a:lnTo>
                  <a:lnTo>
                    <a:pt x="3361944" y="3933634"/>
                  </a:lnTo>
                  <a:lnTo>
                    <a:pt x="3394379" y="3901198"/>
                  </a:lnTo>
                  <a:lnTo>
                    <a:pt x="3415639" y="3860050"/>
                  </a:lnTo>
                  <a:lnTo>
                    <a:pt x="3423285" y="3812667"/>
                  </a:lnTo>
                  <a:lnTo>
                    <a:pt x="3423285" y="3213481"/>
                  </a:lnTo>
                  <a:close/>
                </a:path>
                <a:path w="3423285" h="3963035">
                  <a:moveTo>
                    <a:pt x="3423285" y="1688592"/>
                  </a:moveTo>
                  <a:lnTo>
                    <a:pt x="3415639" y="1641271"/>
                  </a:lnTo>
                  <a:lnTo>
                    <a:pt x="3394379" y="1600174"/>
                  </a:lnTo>
                  <a:lnTo>
                    <a:pt x="3361944" y="1567764"/>
                  </a:lnTo>
                  <a:lnTo>
                    <a:pt x="3320796" y="1546504"/>
                  </a:lnTo>
                  <a:lnTo>
                    <a:pt x="3273425" y="1538859"/>
                  </a:lnTo>
                  <a:lnTo>
                    <a:pt x="2374646" y="1538859"/>
                  </a:lnTo>
                  <a:lnTo>
                    <a:pt x="2327262" y="1546504"/>
                  </a:lnTo>
                  <a:lnTo>
                    <a:pt x="2286114" y="1567764"/>
                  </a:lnTo>
                  <a:lnTo>
                    <a:pt x="2253678" y="1600174"/>
                  </a:lnTo>
                  <a:lnTo>
                    <a:pt x="2232418" y="1641271"/>
                  </a:lnTo>
                  <a:lnTo>
                    <a:pt x="2224786" y="1688592"/>
                  </a:lnTo>
                  <a:lnTo>
                    <a:pt x="2224786" y="2287778"/>
                  </a:lnTo>
                  <a:lnTo>
                    <a:pt x="2232418" y="2335161"/>
                  </a:lnTo>
                  <a:lnTo>
                    <a:pt x="2253678" y="2376309"/>
                  </a:lnTo>
                  <a:lnTo>
                    <a:pt x="2286114" y="2408745"/>
                  </a:lnTo>
                  <a:lnTo>
                    <a:pt x="2327262" y="2430005"/>
                  </a:lnTo>
                  <a:lnTo>
                    <a:pt x="2374646" y="2437638"/>
                  </a:lnTo>
                  <a:lnTo>
                    <a:pt x="3273425" y="2437638"/>
                  </a:lnTo>
                  <a:lnTo>
                    <a:pt x="3320796" y="2430005"/>
                  </a:lnTo>
                  <a:lnTo>
                    <a:pt x="3361944" y="2408745"/>
                  </a:lnTo>
                  <a:lnTo>
                    <a:pt x="3394379" y="2376309"/>
                  </a:lnTo>
                  <a:lnTo>
                    <a:pt x="3415639" y="2335161"/>
                  </a:lnTo>
                  <a:lnTo>
                    <a:pt x="3423285" y="2287778"/>
                  </a:lnTo>
                  <a:lnTo>
                    <a:pt x="3423285" y="1688592"/>
                  </a:lnTo>
                  <a:close/>
                </a:path>
                <a:path w="3423285" h="3963035">
                  <a:moveTo>
                    <a:pt x="3423285" y="149733"/>
                  </a:moveTo>
                  <a:lnTo>
                    <a:pt x="3415639" y="102412"/>
                  </a:lnTo>
                  <a:lnTo>
                    <a:pt x="3394379" y="61315"/>
                  </a:lnTo>
                  <a:lnTo>
                    <a:pt x="3361944" y="28905"/>
                  </a:lnTo>
                  <a:lnTo>
                    <a:pt x="3320796" y="7645"/>
                  </a:lnTo>
                  <a:lnTo>
                    <a:pt x="3273425" y="0"/>
                  </a:lnTo>
                  <a:lnTo>
                    <a:pt x="2374646" y="0"/>
                  </a:lnTo>
                  <a:lnTo>
                    <a:pt x="2327262" y="7645"/>
                  </a:lnTo>
                  <a:lnTo>
                    <a:pt x="2286114" y="28905"/>
                  </a:lnTo>
                  <a:lnTo>
                    <a:pt x="2253678" y="61315"/>
                  </a:lnTo>
                  <a:lnTo>
                    <a:pt x="2232418" y="102412"/>
                  </a:lnTo>
                  <a:lnTo>
                    <a:pt x="2224786" y="149733"/>
                  </a:lnTo>
                  <a:lnTo>
                    <a:pt x="2224786" y="748919"/>
                  </a:lnTo>
                  <a:lnTo>
                    <a:pt x="2232418" y="796302"/>
                  </a:lnTo>
                  <a:lnTo>
                    <a:pt x="2253678" y="837450"/>
                  </a:lnTo>
                  <a:lnTo>
                    <a:pt x="2286114" y="869886"/>
                  </a:lnTo>
                  <a:lnTo>
                    <a:pt x="2327262" y="891146"/>
                  </a:lnTo>
                  <a:lnTo>
                    <a:pt x="2374646" y="898779"/>
                  </a:lnTo>
                  <a:lnTo>
                    <a:pt x="3273425" y="898779"/>
                  </a:lnTo>
                  <a:lnTo>
                    <a:pt x="3320796" y="891146"/>
                  </a:lnTo>
                  <a:lnTo>
                    <a:pt x="3361944" y="869886"/>
                  </a:lnTo>
                  <a:lnTo>
                    <a:pt x="3394379" y="837450"/>
                  </a:lnTo>
                  <a:lnTo>
                    <a:pt x="3415639" y="796302"/>
                  </a:lnTo>
                  <a:lnTo>
                    <a:pt x="3423285" y="748919"/>
                  </a:lnTo>
                  <a:lnTo>
                    <a:pt x="3423285" y="14973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46856" y="4648758"/>
              <a:ext cx="1066876" cy="41549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632708" y="4681220"/>
            <a:ext cx="895985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Melalui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Musrenbang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dan</a:t>
            </a:r>
            <a:r>
              <a:rPr sz="700" b="1" spc="-4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forum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perencanaan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lainnya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8043" y="2823082"/>
            <a:ext cx="7666990" cy="2423795"/>
          </a:xfrm>
          <a:custGeom>
            <a:avLst/>
            <a:gdLst/>
            <a:ahLst/>
            <a:cxnLst/>
            <a:rect l="l" t="t" r="r" b="b"/>
            <a:pathLst>
              <a:path w="7666990" h="2423795">
                <a:moveTo>
                  <a:pt x="1198486" y="1674622"/>
                </a:moveTo>
                <a:lnTo>
                  <a:pt x="1190840" y="1627314"/>
                </a:lnTo>
                <a:lnTo>
                  <a:pt x="1169581" y="1586204"/>
                </a:lnTo>
                <a:lnTo>
                  <a:pt x="1137145" y="1553794"/>
                </a:lnTo>
                <a:lnTo>
                  <a:pt x="1095997" y="1532534"/>
                </a:lnTo>
                <a:lnTo>
                  <a:pt x="1048626" y="1524889"/>
                </a:lnTo>
                <a:lnTo>
                  <a:pt x="149796" y="1524889"/>
                </a:lnTo>
                <a:lnTo>
                  <a:pt x="102438" y="1532534"/>
                </a:lnTo>
                <a:lnTo>
                  <a:pt x="61328" y="1553794"/>
                </a:lnTo>
                <a:lnTo>
                  <a:pt x="28892" y="1586204"/>
                </a:lnTo>
                <a:lnTo>
                  <a:pt x="7632" y="1627301"/>
                </a:lnTo>
                <a:lnTo>
                  <a:pt x="0" y="1674622"/>
                </a:lnTo>
                <a:lnTo>
                  <a:pt x="0" y="2273808"/>
                </a:lnTo>
                <a:lnTo>
                  <a:pt x="7632" y="2321191"/>
                </a:lnTo>
                <a:lnTo>
                  <a:pt x="28892" y="2362339"/>
                </a:lnTo>
                <a:lnTo>
                  <a:pt x="61328" y="2394775"/>
                </a:lnTo>
                <a:lnTo>
                  <a:pt x="102438" y="2416035"/>
                </a:lnTo>
                <a:lnTo>
                  <a:pt x="149796" y="2423668"/>
                </a:lnTo>
                <a:lnTo>
                  <a:pt x="1048626" y="2423668"/>
                </a:lnTo>
                <a:lnTo>
                  <a:pt x="1095997" y="2416035"/>
                </a:lnTo>
                <a:lnTo>
                  <a:pt x="1137145" y="2394775"/>
                </a:lnTo>
                <a:lnTo>
                  <a:pt x="1169581" y="2362339"/>
                </a:lnTo>
                <a:lnTo>
                  <a:pt x="1190840" y="2321191"/>
                </a:lnTo>
                <a:lnTo>
                  <a:pt x="1198486" y="2273808"/>
                </a:lnTo>
                <a:lnTo>
                  <a:pt x="1198486" y="1674622"/>
                </a:lnTo>
                <a:close/>
              </a:path>
              <a:path w="7666990" h="2423795">
                <a:moveTo>
                  <a:pt x="1198486" y="149733"/>
                </a:moveTo>
                <a:lnTo>
                  <a:pt x="1190840" y="102412"/>
                </a:lnTo>
                <a:lnTo>
                  <a:pt x="1169581" y="61315"/>
                </a:lnTo>
                <a:lnTo>
                  <a:pt x="1137145" y="28905"/>
                </a:lnTo>
                <a:lnTo>
                  <a:pt x="1095997" y="7645"/>
                </a:lnTo>
                <a:lnTo>
                  <a:pt x="1048626" y="0"/>
                </a:lnTo>
                <a:lnTo>
                  <a:pt x="149796" y="0"/>
                </a:lnTo>
                <a:lnTo>
                  <a:pt x="102438" y="7645"/>
                </a:lnTo>
                <a:lnTo>
                  <a:pt x="61328" y="28905"/>
                </a:lnTo>
                <a:lnTo>
                  <a:pt x="28892" y="61315"/>
                </a:lnTo>
                <a:lnTo>
                  <a:pt x="7632" y="102412"/>
                </a:lnTo>
                <a:lnTo>
                  <a:pt x="0" y="149733"/>
                </a:lnTo>
                <a:lnTo>
                  <a:pt x="0" y="748919"/>
                </a:lnTo>
                <a:lnTo>
                  <a:pt x="7632" y="796302"/>
                </a:lnTo>
                <a:lnTo>
                  <a:pt x="28892" y="837450"/>
                </a:lnTo>
                <a:lnTo>
                  <a:pt x="61328" y="869886"/>
                </a:lnTo>
                <a:lnTo>
                  <a:pt x="102438" y="891146"/>
                </a:lnTo>
                <a:lnTo>
                  <a:pt x="149796" y="898779"/>
                </a:lnTo>
                <a:lnTo>
                  <a:pt x="1048626" y="898779"/>
                </a:lnTo>
                <a:lnTo>
                  <a:pt x="1095997" y="891146"/>
                </a:lnTo>
                <a:lnTo>
                  <a:pt x="1137145" y="869886"/>
                </a:lnTo>
                <a:lnTo>
                  <a:pt x="1169581" y="837450"/>
                </a:lnTo>
                <a:lnTo>
                  <a:pt x="1190840" y="796302"/>
                </a:lnTo>
                <a:lnTo>
                  <a:pt x="1198486" y="748919"/>
                </a:lnTo>
                <a:lnTo>
                  <a:pt x="1198486" y="149733"/>
                </a:lnTo>
                <a:close/>
              </a:path>
              <a:path w="7666990" h="2423795">
                <a:moveTo>
                  <a:pt x="7666850" y="1674622"/>
                </a:moveTo>
                <a:lnTo>
                  <a:pt x="7659205" y="1627314"/>
                </a:lnTo>
                <a:lnTo>
                  <a:pt x="7637945" y="1586204"/>
                </a:lnTo>
                <a:lnTo>
                  <a:pt x="7605509" y="1553794"/>
                </a:lnTo>
                <a:lnTo>
                  <a:pt x="7564361" y="1532534"/>
                </a:lnTo>
                <a:lnTo>
                  <a:pt x="7516990" y="1524889"/>
                </a:lnTo>
                <a:lnTo>
                  <a:pt x="6618084" y="1524889"/>
                </a:lnTo>
                <a:lnTo>
                  <a:pt x="6570764" y="1532534"/>
                </a:lnTo>
                <a:lnTo>
                  <a:pt x="6529654" y="1553794"/>
                </a:lnTo>
                <a:lnTo>
                  <a:pt x="6497244" y="1586204"/>
                </a:lnTo>
                <a:lnTo>
                  <a:pt x="6475984" y="1627301"/>
                </a:lnTo>
                <a:lnTo>
                  <a:pt x="6468351" y="1674622"/>
                </a:lnTo>
                <a:lnTo>
                  <a:pt x="6468351" y="2273808"/>
                </a:lnTo>
                <a:lnTo>
                  <a:pt x="6475984" y="2321191"/>
                </a:lnTo>
                <a:lnTo>
                  <a:pt x="6497244" y="2362339"/>
                </a:lnTo>
                <a:lnTo>
                  <a:pt x="6529654" y="2394775"/>
                </a:lnTo>
                <a:lnTo>
                  <a:pt x="6570764" y="2416035"/>
                </a:lnTo>
                <a:lnTo>
                  <a:pt x="6618084" y="2423668"/>
                </a:lnTo>
                <a:lnTo>
                  <a:pt x="7516990" y="2423668"/>
                </a:lnTo>
                <a:lnTo>
                  <a:pt x="7564361" y="2416035"/>
                </a:lnTo>
                <a:lnTo>
                  <a:pt x="7605509" y="2394775"/>
                </a:lnTo>
                <a:lnTo>
                  <a:pt x="7637945" y="2362339"/>
                </a:lnTo>
                <a:lnTo>
                  <a:pt x="7659205" y="2321191"/>
                </a:lnTo>
                <a:lnTo>
                  <a:pt x="7666850" y="2273808"/>
                </a:lnTo>
                <a:lnTo>
                  <a:pt x="7666850" y="1674622"/>
                </a:lnTo>
                <a:close/>
              </a:path>
              <a:path w="7666990" h="2423795">
                <a:moveTo>
                  <a:pt x="7666850" y="149733"/>
                </a:moveTo>
                <a:lnTo>
                  <a:pt x="7659205" y="102412"/>
                </a:lnTo>
                <a:lnTo>
                  <a:pt x="7637945" y="61315"/>
                </a:lnTo>
                <a:lnTo>
                  <a:pt x="7605509" y="28905"/>
                </a:lnTo>
                <a:lnTo>
                  <a:pt x="7564361" y="7645"/>
                </a:lnTo>
                <a:lnTo>
                  <a:pt x="7516990" y="0"/>
                </a:lnTo>
                <a:lnTo>
                  <a:pt x="6618084" y="0"/>
                </a:lnTo>
                <a:lnTo>
                  <a:pt x="6570764" y="7645"/>
                </a:lnTo>
                <a:lnTo>
                  <a:pt x="6529654" y="28905"/>
                </a:lnTo>
                <a:lnTo>
                  <a:pt x="6497244" y="61315"/>
                </a:lnTo>
                <a:lnTo>
                  <a:pt x="6475984" y="102412"/>
                </a:lnTo>
                <a:lnTo>
                  <a:pt x="6468351" y="149733"/>
                </a:lnTo>
                <a:lnTo>
                  <a:pt x="6468351" y="748919"/>
                </a:lnTo>
                <a:lnTo>
                  <a:pt x="6475984" y="796302"/>
                </a:lnTo>
                <a:lnTo>
                  <a:pt x="6497244" y="837450"/>
                </a:lnTo>
                <a:lnTo>
                  <a:pt x="6529654" y="869886"/>
                </a:lnTo>
                <a:lnTo>
                  <a:pt x="6570764" y="891146"/>
                </a:lnTo>
                <a:lnTo>
                  <a:pt x="6618084" y="898779"/>
                </a:lnTo>
                <a:lnTo>
                  <a:pt x="7516990" y="898779"/>
                </a:lnTo>
                <a:lnTo>
                  <a:pt x="7564361" y="891146"/>
                </a:lnTo>
                <a:lnTo>
                  <a:pt x="7605509" y="869886"/>
                </a:lnTo>
                <a:lnTo>
                  <a:pt x="7637945" y="837450"/>
                </a:lnTo>
                <a:lnTo>
                  <a:pt x="7659205" y="796302"/>
                </a:lnTo>
                <a:lnTo>
                  <a:pt x="7666850" y="748919"/>
                </a:lnTo>
                <a:lnTo>
                  <a:pt x="7666850" y="149733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576322" y="1486916"/>
            <a:ext cx="7931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RPJP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59273" y="1486916"/>
            <a:ext cx="676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RPJP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74514" y="3000248"/>
            <a:ext cx="676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RPJM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76322" y="3018789"/>
            <a:ext cx="7931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RPJM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843657" y="1596516"/>
            <a:ext cx="2531745" cy="2955290"/>
            <a:chOff x="2843657" y="1596516"/>
            <a:chExt cx="2531745" cy="2955290"/>
          </a:xfrm>
        </p:grpSpPr>
        <p:sp>
          <p:nvSpPr>
            <p:cNvPr id="35" name="object 35"/>
            <p:cNvSpPr/>
            <p:nvPr/>
          </p:nvSpPr>
          <p:spPr>
            <a:xfrm>
              <a:off x="5092954" y="2183002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1" y="0"/>
                  </a:moveTo>
                  <a:lnTo>
                    <a:pt x="0" y="0"/>
                  </a:lnTo>
                  <a:lnTo>
                    <a:pt x="0" y="631063"/>
                  </a:lnTo>
                  <a:lnTo>
                    <a:pt x="134874" y="824864"/>
                  </a:lnTo>
                  <a:lnTo>
                    <a:pt x="269621" y="631063"/>
                  </a:lnTo>
                  <a:lnTo>
                    <a:pt x="26962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92954" y="2183002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1" y="0"/>
                  </a:moveTo>
                  <a:lnTo>
                    <a:pt x="269621" y="631063"/>
                  </a:lnTo>
                  <a:lnTo>
                    <a:pt x="134874" y="824864"/>
                  </a:lnTo>
                  <a:lnTo>
                    <a:pt x="0" y="631063"/>
                  </a:lnTo>
                  <a:lnTo>
                    <a:pt x="0" y="0"/>
                  </a:lnTo>
                  <a:lnTo>
                    <a:pt x="269621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56357" y="2183002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0" y="0"/>
                  </a:moveTo>
                  <a:lnTo>
                    <a:pt x="0" y="0"/>
                  </a:lnTo>
                  <a:lnTo>
                    <a:pt x="0" y="631063"/>
                  </a:lnTo>
                  <a:lnTo>
                    <a:pt x="134874" y="824864"/>
                  </a:lnTo>
                  <a:lnTo>
                    <a:pt x="269620" y="631063"/>
                  </a:lnTo>
                  <a:lnTo>
                    <a:pt x="26962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56357" y="2183002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0" y="0"/>
                  </a:moveTo>
                  <a:lnTo>
                    <a:pt x="269620" y="631063"/>
                  </a:lnTo>
                  <a:lnTo>
                    <a:pt x="134874" y="824864"/>
                  </a:lnTo>
                  <a:lnTo>
                    <a:pt x="0" y="631063"/>
                  </a:lnTo>
                  <a:lnTo>
                    <a:pt x="0" y="0"/>
                  </a:lnTo>
                  <a:lnTo>
                    <a:pt x="269620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092954" y="3713861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1" y="0"/>
                  </a:moveTo>
                  <a:lnTo>
                    <a:pt x="0" y="0"/>
                  </a:lnTo>
                  <a:lnTo>
                    <a:pt x="0" y="631063"/>
                  </a:lnTo>
                  <a:lnTo>
                    <a:pt x="134874" y="824864"/>
                  </a:lnTo>
                  <a:lnTo>
                    <a:pt x="269621" y="631063"/>
                  </a:lnTo>
                  <a:lnTo>
                    <a:pt x="26962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092954" y="3713861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1" y="0"/>
                  </a:moveTo>
                  <a:lnTo>
                    <a:pt x="269621" y="631063"/>
                  </a:lnTo>
                  <a:lnTo>
                    <a:pt x="134874" y="824864"/>
                  </a:lnTo>
                  <a:lnTo>
                    <a:pt x="0" y="631063"/>
                  </a:lnTo>
                  <a:lnTo>
                    <a:pt x="0" y="0"/>
                  </a:lnTo>
                  <a:lnTo>
                    <a:pt x="269621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856357" y="3713861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0" y="0"/>
                  </a:moveTo>
                  <a:lnTo>
                    <a:pt x="0" y="0"/>
                  </a:lnTo>
                  <a:lnTo>
                    <a:pt x="0" y="631063"/>
                  </a:lnTo>
                  <a:lnTo>
                    <a:pt x="134874" y="824864"/>
                  </a:lnTo>
                  <a:lnTo>
                    <a:pt x="269620" y="631063"/>
                  </a:lnTo>
                  <a:lnTo>
                    <a:pt x="26962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856357" y="3713861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620" y="0"/>
                  </a:moveTo>
                  <a:lnTo>
                    <a:pt x="269620" y="631063"/>
                  </a:lnTo>
                  <a:lnTo>
                    <a:pt x="134874" y="824864"/>
                  </a:lnTo>
                  <a:lnTo>
                    <a:pt x="0" y="631063"/>
                  </a:lnTo>
                  <a:lnTo>
                    <a:pt x="0" y="0"/>
                  </a:lnTo>
                  <a:lnTo>
                    <a:pt x="269620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56889" y="1596516"/>
              <a:ext cx="1257935" cy="269875"/>
            </a:xfrm>
            <a:custGeom>
              <a:avLst/>
              <a:gdLst/>
              <a:ahLst/>
              <a:cxnLst/>
              <a:rect l="l" t="t" r="r" b="b"/>
              <a:pathLst>
                <a:path w="1257935" h="269875">
                  <a:moveTo>
                    <a:pt x="1064133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1064133" y="269748"/>
                  </a:lnTo>
                  <a:lnTo>
                    <a:pt x="1257808" y="134874"/>
                  </a:lnTo>
                  <a:lnTo>
                    <a:pt x="106413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839457" y="2825622"/>
            <a:ext cx="972185" cy="7512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1270" algn="ctr">
              <a:lnSpc>
                <a:spcPct val="98900"/>
              </a:lnSpc>
              <a:spcBef>
                <a:spcPts val="114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Renstra Organisasi Pemerintah Daerah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(OPD)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892543" y="4439157"/>
            <a:ext cx="9671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Renja Organisasi Pemerintah Daerah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(OPD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19217" y="4689094"/>
            <a:ext cx="549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RKPD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3139" y="4689094"/>
            <a:ext cx="408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RKP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5297" y="4689094"/>
            <a:ext cx="840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Renja-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KL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3247" y="3135883"/>
            <a:ext cx="102361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Renstra-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KL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613019" y="2937636"/>
            <a:ext cx="1279525" cy="2189480"/>
          </a:xfrm>
          <a:custGeom>
            <a:avLst/>
            <a:gdLst/>
            <a:ahLst/>
            <a:cxnLst/>
            <a:rect l="l" t="t" r="r" b="b"/>
            <a:pathLst>
              <a:path w="1279525" h="2189479">
                <a:moveTo>
                  <a:pt x="1103757" y="1919224"/>
                </a:moveTo>
                <a:lnTo>
                  <a:pt x="175641" y="1919224"/>
                </a:lnTo>
                <a:lnTo>
                  <a:pt x="0" y="2054098"/>
                </a:lnTo>
                <a:lnTo>
                  <a:pt x="175641" y="2188972"/>
                </a:lnTo>
                <a:lnTo>
                  <a:pt x="1103757" y="2188972"/>
                </a:lnTo>
                <a:lnTo>
                  <a:pt x="1103757" y="1919224"/>
                </a:lnTo>
                <a:close/>
              </a:path>
              <a:path w="1279525" h="2189479">
                <a:moveTo>
                  <a:pt x="1279017" y="1663573"/>
                </a:moveTo>
                <a:lnTo>
                  <a:pt x="1103376" y="1528699"/>
                </a:lnTo>
                <a:lnTo>
                  <a:pt x="175260" y="1528699"/>
                </a:lnTo>
                <a:lnTo>
                  <a:pt x="175260" y="1798447"/>
                </a:lnTo>
                <a:lnTo>
                  <a:pt x="1103376" y="1798447"/>
                </a:lnTo>
                <a:lnTo>
                  <a:pt x="1279017" y="1663573"/>
                </a:lnTo>
                <a:close/>
              </a:path>
              <a:path w="1279525" h="2189479">
                <a:moveTo>
                  <a:pt x="1279017" y="134747"/>
                </a:moveTo>
                <a:lnTo>
                  <a:pt x="1103376" y="0"/>
                </a:lnTo>
                <a:lnTo>
                  <a:pt x="175260" y="0"/>
                </a:lnTo>
                <a:lnTo>
                  <a:pt x="175260" y="269621"/>
                </a:lnTo>
                <a:lnTo>
                  <a:pt x="1103376" y="269621"/>
                </a:lnTo>
                <a:lnTo>
                  <a:pt x="1279017" y="13474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708653" y="1632966"/>
            <a:ext cx="864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20" dirty="0">
                <a:latin typeface="Arial"/>
                <a:cs typeface="Arial"/>
              </a:rPr>
              <a:t>Dasar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Hukum</a:t>
            </a:r>
            <a:endParaRPr sz="11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96432" y="4485894"/>
            <a:ext cx="4546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Acuan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74445" y="2937636"/>
            <a:ext cx="5442585" cy="2189480"/>
          </a:xfrm>
          <a:custGeom>
            <a:avLst/>
            <a:gdLst/>
            <a:ahLst/>
            <a:cxnLst/>
            <a:rect l="l" t="t" r="r" b="b"/>
            <a:pathLst>
              <a:path w="5442584" h="2189479">
                <a:moveTo>
                  <a:pt x="1103757" y="1528826"/>
                </a:moveTo>
                <a:lnTo>
                  <a:pt x="175514" y="1528826"/>
                </a:lnTo>
                <a:lnTo>
                  <a:pt x="0" y="1663700"/>
                </a:lnTo>
                <a:lnTo>
                  <a:pt x="175514" y="1798574"/>
                </a:lnTo>
                <a:lnTo>
                  <a:pt x="1103757" y="1798574"/>
                </a:lnTo>
                <a:lnTo>
                  <a:pt x="1103757" y="1528826"/>
                </a:lnTo>
                <a:close/>
              </a:path>
              <a:path w="5442584" h="2189479">
                <a:moveTo>
                  <a:pt x="1103757" y="0"/>
                </a:moveTo>
                <a:lnTo>
                  <a:pt x="175514" y="0"/>
                </a:lnTo>
                <a:lnTo>
                  <a:pt x="0" y="134747"/>
                </a:lnTo>
                <a:lnTo>
                  <a:pt x="175514" y="269621"/>
                </a:lnTo>
                <a:lnTo>
                  <a:pt x="1103757" y="269621"/>
                </a:lnTo>
                <a:lnTo>
                  <a:pt x="1103757" y="0"/>
                </a:lnTo>
                <a:close/>
              </a:path>
              <a:path w="5442584" h="2189479">
                <a:moveTo>
                  <a:pt x="1272413" y="2054225"/>
                </a:moveTo>
                <a:lnTo>
                  <a:pt x="1096899" y="1919351"/>
                </a:lnTo>
                <a:lnTo>
                  <a:pt x="168656" y="1919351"/>
                </a:lnTo>
                <a:lnTo>
                  <a:pt x="168656" y="2189099"/>
                </a:lnTo>
                <a:lnTo>
                  <a:pt x="1096899" y="2189099"/>
                </a:lnTo>
                <a:lnTo>
                  <a:pt x="1272413" y="2054225"/>
                </a:lnTo>
                <a:close/>
              </a:path>
              <a:path w="5442584" h="2189479">
                <a:moveTo>
                  <a:pt x="1272413" y="525272"/>
                </a:moveTo>
                <a:lnTo>
                  <a:pt x="1096899" y="390398"/>
                </a:lnTo>
                <a:lnTo>
                  <a:pt x="168656" y="390398"/>
                </a:lnTo>
                <a:lnTo>
                  <a:pt x="168656" y="660158"/>
                </a:lnTo>
                <a:lnTo>
                  <a:pt x="1096899" y="660158"/>
                </a:lnTo>
                <a:lnTo>
                  <a:pt x="1272413" y="525272"/>
                </a:lnTo>
                <a:close/>
              </a:path>
              <a:path w="5442584" h="2189479">
                <a:moveTo>
                  <a:pt x="5442331" y="390398"/>
                </a:moveTo>
                <a:lnTo>
                  <a:pt x="4514215" y="390398"/>
                </a:lnTo>
                <a:lnTo>
                  <a:pt x="4338574" y="525272"/>
                </a:lnTo>
                <a:lnTo>
                  <a:pt x="4514215" y="660158"/>
                </a:lnTo>
                <a:lnTo>
                  <a:pt x="5442331" y="660158"/>
                </a:lnTo>
                <a:lnTo>
                  <a:pt x="5442331" y="39039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034532" y="4883861"/>
            <a:ext cx="365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Input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902578" y="2958210"/>
            <a:ext cx="664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Pedoman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034532" y="332549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Input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49705" y="2960878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57857" y="333159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Input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442719" y="4485894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77416" y="4884166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Input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41191" y="5050028"/>
            <a:ext cx="1328420" cy="269875"/>
          </a:xfrm>
          <a:custGeom>
            <a:avLst/>
            <a:gdLst/>
            <a:ahLst/>
            <a:cxnLst/>
            <a:rect l="l" t="t" r="r" b="b"/>
            <a:pathLst>
              <a:path w="1328420" h="269875">
                <a:moveTo>
                  <a:pt x="1198372" y="0"/>
                </a:moveTo>
                <a:lnTo>
                  <a:pt x="129921" y="0"/>
                </a:lnTo>
                <a:lnTo>
                  <a:pt x="129921" y="4826"/>
                </a:lnTo>
                <a:lnTo>
                  <a:pt x="0" y="134747"/>
                </a:lnTo>
                <a:lnTo>
                  <a:pt x="129921" y="264795"/>
                </a:lnTo>
                <a:lnTo>
                  <a:pt x="129921" y="269621"/>
                </a:lnTo>
                <a:lnTo>
                  <a:pt x="1198372" y="269621"/>
                </a:lnTo>
                <a:lnTo>
                  <a:pt x="1198372" y="264795"/>
                </a:lnTo>
                <a:lnTo>
                  <a:pt x="1328420" y="134747"/>
                </a:lnTo>
                <a:lnTo>
                  <a:pt x="1198372" y="4826"/>
                </a:lnTo>
                <a:lnTo>
                  <a:pt x="119837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692778" y="5079619"/>
            <a:ext cx="8839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Diselaraskan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468626" y="2369616"/>
            <a:ext cx="1076325" cy="269875"/>
          </a:xfrm>
          <a:custGeom>
            <a:avLst/>
            <a:gdLst/>
            <a:ahLst/>
            <a:cxnLst/>
            <a:rect l="l" t="t" r="r" b="b"/>
            <a:pathLst>
              <a:path w="1076325" h="269875">
                <a:moveTo>
                  <a:pt x="1076109" y="0"/>
                </a:moveTo>
                <a:lnTo>
                  <a:pt x="0" y="0"/>
                </a:lnTo>
                <a:lnTo>
                  <a:pt x="0" y="269697"/>
                </a:lnTo>
                <a:lnTo>
                  <a:pt x="1076109" y="269697"/>
                </a:lnTo>
                <a:lnTo>
                  <a:pt x="1076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547620" y="2398521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721605" y="2371902"/>
            <a:ext cx="1076325" cy="269875"/>
          </a:xfrm>
          <a:custGeom>
            <a:avLst/>
            <a:gdLst/>
            <a:ahLst/>
            <a:cxnLst/>
            <a:rect l="l" t="t" r="r" b="b"/>
            <a:pathLst>
              <a:path w="1076325" h="269875">
                <a:moveTo>
                  <a:pt x="1076109" y="0"/>
                </a:moveTo>
                <a:lnTo>
                  <a:pt x="0" y="0"/>
                </a:lnTo>
                <a:lnTo>
                  <a:pt x="0" y="269697"/>
                </a:lnTo>
                <a:lnTo>
                  <a:pt x="1076109" y="269697"/>
                </a:lnTo>
                <a:lnTo>
                  <a:pt x="1076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800980" y="2401061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821935" y="3887901"/>
            <a:ext cx="886460" cy="269875"/>
          </a:xfrm>
          <a:custGeom>
            <a:avLst/>
            <a:gdLst/>
            <a:ahLst/>
            <a:cxnLst/>
            <a:rect l="l" t="t" r="r" b="b"/>
            <a:pathLst>
              <a:path w="886460" h="269875">
                <a:moveTo>
                  <a:pt x="886256" y="0"/>
                </a:moveTo>
                <a:lnTo>
                  <a:pt x="0" y="0"/>
                </a:lnTo>
                <a:lnTo>
                  <a:pt x="0" y="269697"/>
                </a:lnTo>
                <a:lnTo>
                  <a:pt x="886256" y="269697"/>
                </a:lnTo>
                <a:lnTo>
                  <a:pt x="886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901310" y="3917060"/>
            <a:ext cx="742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Dijabarkan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460751" y="3887901"/>
            <a:ext cx="1076325" cy="269875"/>
          </a:xfrm>
          <a:custGeom>
            <a:avLst/>
            <a:gdLst/>
            <a:ahLst/>
            <a:cxnLst/>
            <a:rect l="l" t="t" r="r" b="b"/>
            <a:pathLst>
              <a:path w="1076325" h="269875">
                <a:moveTo>
                  <a:pt x="1076109" y="0"/>
                </a:moveTo>
                <a:lnTo>
                  <a:pt x="0" y="0"/>
                </a:lnTo>
                <a:lnTo>
                  <a:pt x="0" y="269697"/>
                </a:lnTo>
                <a:lnTo>
                  <a:pt x="1076109" y="269697"/>
                </a:lnTo>
                <a:lnTo>
                  <a:pt x="1076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540000" y="3917060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567176" y="4401311"/>
            <a:ext cx="1137920" cy="269875"/>
          </a:xfrm>
          <a:custGeom>
            <a:avLst/>
            <a:gdLst/>
            <a:ahLst/>
            <a:cxnLst/>
            <a:rect l="l" t="t" r="r" b="b"/>
            <a:pathLst>
              <a:path w="1137920" h="269875">
                <a:moveTo>
                  <a:pt x="962151" y="0"/>
                </a:moveTo>
                <a:lnTo>
                  <a:pt x="0" y="0"/>
                </a:lnTo>
                <a:lnTo>
                  <a:pt x="0" y="269620"/>
                </a:lnTo>
                <a:lnTo>
                  <a:pt x="962151" y="269620"/>
                </a:lnTo>
                <a:lnTo>
                  <a:pt x="1137793" y="134746"/>
                </a:lnTo>
                <a:lnTo>
                  <a:pt x="96215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637279" y="4434332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570478" y="2924048"/>
            <a:ext cx="1104265" cy="269875"/>
          </a:xfrm>
          <a:custGeom>
            <a:avLst/>
            <a:gdLst/>
            <a:ahLst/>
            <a:cxnLst/>
            <a:rect l="l" t="t" r="r" b="b"/>
            <a:pathLst>
              <a:path w="1104264" h="269875">
                <a:moveTo>
                  <a:pt x="928243" y="0"/>
                </a:moveTo>
                <a:lnTo>
                  <a:pt x="0" y="0"/>
                </a:lnTo>
                <a:lnTo>
                  <a:pt x="0" y="269748"/>
                </a:lnTo>
                <a:lnTo>
                  <a:pt x="928243" y="269748"/>
                </a:lnTo>
                <a:lnTo>
                  <a:pt x="1103757" y="134874"/>
                </a:lnTo>
                <a:lnTo>
                  <a:pt x="928243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598290" y="2943605"/>
            <a:ext cx="1002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Dasar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Hukum*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6925818" y="3692144"/>
            <a:ext cx="807720" cy="850265"/>
            <a:chOff x="6925818" y="3692144"/>
            <a:chExt cx="807720" cy="850265"/>
          </a:xfrm>
        </p:grpSpPr>
        <p:sp>
          <p:nvSpPr>
            <p:cNvPr id="76" name="object 76"/>
            <p:cNvSpPr/>
            <p:nvPr/>
          </p:nvSpPr>
          <p:spPr>
            <a:xfrm>
              <a:off x="7202043" y="3704844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748" y="0"/>
                  </a:moveTo>
                  <a:lnTo>
                    <a:pt x="0" y="0"/>
                  </a:lnTo>
                  <a:lnTo>
                    <a:pt x="0" y="631062"/>
                  </a:lnTo>
                  <a:lnTo>
                    <a:pt x="134874" y="824864"/>
                  </a:lnTo>
                  <a:lnTo>
                    <a:pt x="269748" y="631062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02043" y="3704844"/>
              <a:ext cx="269875" cy="824865"/>
            </a:xfrm>
            <a:custGeom>
              <a:avLst/>
              <a:gdLst/>
              <a:ahLst/>
              <a:cxnLst/>
              <a:rect l="l" t="t" r="r" b="b"/>
              <a:pathLst>
                <a:path w="269875" h="824864">
                  <a:moveTo>
                    <a:pt x="269748" y="0"/>
                  </a:moveTo>
                  <a:lnTo>
                    <a:pt x="269748" y="631062"/>
                  </a:lnTo>
                  <a:lnTo>
                    <a:pt x="134874" y="824864"/>
                  </a:lnTo>
                  <a:lnTo>
                    <a:pt x="0" y="631062"/>
                  </a:lnTo>
                  <a:lnTo>
                    <a:pt x="0" y="0"/>
                  </a:lnTo>
                  <a:lnTo>
                    <a:pt x="269748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925818" y="3893997"/>
              <a:ext cx="807720" cy="269875"/>
            </a:xfrm>
            <a:custGeom>
              <a:avLst/>
              <a:gdLst/>
              <a:ahLst/>
              <a:cxnLst/>
              <a:rect l="l" t="t" r="r" b="b"/>
              <a:pathLst>
                <a:path w="807720" h="269875">
                  <a:moveTo>
                    <a:pt x="807415" y="0"/>
                  </a:moveTo>
                  <a:lnTo>
                    <a:pt x="0" y="0"/>
                  </a:lnTo>
                  <a:lnTo>
                    <a:pt x="0" y="269697"/>
                  </a:lnTo>
                  <a:lnTo>
                    <a:pt x="807415" y="269697"/>
                  </a:lnTo>
                  <a:lnTo>
                    <a:pt x="8074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005573" y="3923157"/>
            <a:ext cx="664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Pedoman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0" name="object 8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37839" y="3165398"/>
            <a:ext cx="1059002" cy="415493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3619246" y="3197174"/>
            <a:ext cx="89535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Melalui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Musrenbang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dan</a:t>
            </a:r>
            <a:r>
              <a:rPr sz="700" b="1" spc="-4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forum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perencanaan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lainnya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420998" y="3554984"/>
            <a:ext cx="1328420" cy="269875"/>
          </a:xfrm>
          <a:custGeom>
            <a:avLst/>
            <a:gdLst/>
            <a:ahLst/>
            <a:cxnLst/>
            <a:rect l="l" t="t" r="r" b="b"/>
            <a:pathLst>
              <a:path w="1328420" h="269875">
                <a:moveTo>
                  <a:pt x="1198372" y="0"/>
                </a:moveTo>
                <a:lnTo>
                  <a:pt x="129921" y="0"/>
                </a:lnTo>
                <a:lnTo>
                  <a:pt x="129921" y="4952"/>
                </a:lnTo>
                <a:lnTo>
                  <a:pt x="0" y="134873"/>
                </a:lnTo>
                <a:lnTo>
                  <a:pt x="129921" y="264921"/>
                </a:lnTo>
                <a:lnTo>
                  <a:pt x="129921" y="269747"/>
                </a:lnTo>
                <a:lnTo>
                  <a:pt x="1198372" y="269747"/>
                </a:lnTo>
                <a:lnTo>
                  <a:pt x="1198372" y="264921"/>
                </a:lnTo>
                <a:lnTo>
                  <a:pt x="1328420" y="134873"/>
                </a:lnTo>
                <a:lnTo>
                  <a:pt x="1198372" y="4952"/>
                </a:lnTo>
                <a:lnTo>
                  <a:pt x="119837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622040" y="3580003"/>
            <a:ext cx="8839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Diselaraskan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88605" y="5571608"/>
            <a:ext cx="1789430" cy="864869"/>
            <a:chOff x="5088605" y="5571608"/>
            <a:chExt cx="1789430" cy="8648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8605" y="5571608"/>
              <a:ext cx="1789251" cy="8643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44262" y="5614035"/>
              <a:ext cx="1692275" cy="784225"/>
            </a:xfrm>
            <a:custGeom>
              <a:avLst/>
              <a:gdLst/>
              <a:ahLst/>
              <a:cxnLst/>
              <a:rect l="l" t="t" r="r" b="b"/>
              <a:pathLst>
                <a:path w="1692275" h="784225">
                  <a:moveTo>
                    <a:pt x="1300352" y="0"/>
                  </a:moveTo>
                  <a:lnTo>
                    <a:pt x="1300352" y="195948"/>
                  </a:lnTo>
                  <a:lnTo>
                    <a:pt x="0" y="195948"/>
                  </a:lnTo>
                  <a:lnTo>
                    <a:pt x="0" y="587857"/>
                  </a:lnTo>
                  <a:lnTo>
                    <a:pt x="1300352" y="587857"/>
                  </a:lnTo>
                  <a:lnTo>
                    <a:pt x="1300352" y="783805"/>
                  </a:lnTo>
                  <a:lnTo>
                    <a:pt x="1692274" y="391909"/>
                  </a:lnTo>
                  <a:lnTo>
                    <a:pt x="1300352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126478" y="914397"/>
            <a:ext cx="5065395" cy="5943600"/>
            <a:chOff x="7126478" y="914397"/>
            <a:chExt cx="5065395" cy="59436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4672" y="914397"/>
              <a:ext cx="5036820" cy="5943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6478" y="916674"/>
              <a:ext cx="4592320" cy="594132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914396"/>
            <a:ext cx="5010785" cy="5943600"/>
            <a:chOff x="0" y="914396"/>
            <a:chExt cx="5010785" cy="59436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14396"/>
              <a:ext cx="4989702" cy="59436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122" y="916674"/>
              <a:ext cx="4592320" cy="594132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00225" y="1160094"/>
            <a:ext cx="9591040" cy="539750"/>
          </a:xfrm>
          <a:prstGeom prst="rect">
            <a:avLst/>
          </a:prstGeom>
          <a:solidFill>
            <a:srgbClr val="173958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69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Indikator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Kinerja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Sinkron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77211" y="1888235"/>
            <a:ext cx="7995284" cy="3202305"/>
            <a:chOff x="2077211" y="1888235"/>
            <a:chExt cx="7995284" cy="32023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7211" y="1888235"/>
              <a:ext cx="7994904" cy="32019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20213" y="2036965"/>
              <a:ext cx="2810383" cy="70788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331211" y="2062988"/>
            <a:ext cx="258953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7730" marR="5080" indent="-87503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Ekonomi Daerah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36536" y="1999754"/>
            <a:ext cx="3135376" cy="70788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110476" y="2025218"/>
            <a:ext cx="259016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Ekonomi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30470" y="1999742"/>
            <a:ext cx="1806575" cy="784225"/>
          </a:xfrm>
          <a:custGeom>
            <a:avLst/>
            <a:gdLst/>
            <a:ahLst/>
            <a:cxnLst/>
            <a:rect l="l" t="t" r="r" b="b"/>
            <a:pathLst>
              <a:path w="1806575" h="784225">
                <a:moveTo>
                  <a:pt x="1414144" y="0"/>
                </a:moveTo>
                <a:lnTo>
                  <a:pt x="1414144" y="195961"/>
                </a:lnTo>
                <a:lnTo>
                  <a:pt x="0" y="195961"/>
                </a:lnTo>
                <a:lnTo>
                  <a:pt x="0" y="587883"/>
                </a:lnTo>
                <a:lnTo>
                  <a:pt x="1414144" y="587883"/>
                </a:lnTo>
                <a:lnTo>
                  <a:pt x="1414144" y="783844"/>
                </a:lnTo>
                <a:lnTo>
                  <a:pt x="1806066" y="391922"/>
                </a:lnTo>
                <a:lnTo>
                  <a:pt x="141414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53990" y="2245867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berkontribusi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20214" y="3114052"/>
            <a:ext cx="2810383" cy="70788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322067" y="3140201"/>
            <a:ext cx="260540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5134" marR="5080" indent="-43307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Kemiskinan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Ketimpangan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36536" y="3092335"/>
            <a:ext cx="3135376" cy="70788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293356" y="3118485"/>
            <a:ext cx="22225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855" marR="5080" indent="-9779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Sasaran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inklusivitas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Ekonomi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30470" y="3065526"/>
            <a:ext cx="1806575" cy="784225"/>
          </a:xfrm>
          <a:custGeom>
            <a:avLst/>
            <a:gdLst/>
            <a:ahLst/>
            <a:cxnLst/>
            <a:rect l="l" t="t" r="r" b="b"/>
            <a:pathLst>
              <a:path w="1806575" h="784225">
                <a:moveTo>
                  <a:pt x="1414144" y="0"/>
                </a:moveTo>
                <a:lnTo>
                  <a:pt x="1414144" y="195834"/>
                </a:lnTo>
                <a:lnTo>
                  <a:pt x="0" y="195834"/>
                </a:lnTo>
                <a:lnTo>
                  <a:pt x="0" y="587756"/>
                </a:lnTo>
                <a:lnTo>
                  <a:pt x="1414144" y="587756"/>
                </a:lnTo>
                <a:lnTo>
                  <a:pt x="1414144" y="783717"/>
                </a:lnTo>
                <a:lnTo>
                  <a:pt x="1806066" y="391795"/>
                </a:lnTo>
                <a:lnTo>
                  <a:pt x="141414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486146" y="3311779"/>
            <a:ext cx="697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sejalan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30470" y="4191253"/>
            <a:ext cx="1806575" cy="784225"/>
          </a:xfrm>
          <a:custGeom>
            <a:avLst/>
            <a:gdLst/>
            <a:ahLst/>
            <a:cxnLst/>
            <a:rect l="l" t="t" r="r" b="b"/>
            <a:pathLst>
              <a:path w="1806575" h="784225">
                <a:moveTo>
                  <a:pt x="1414144" y="0"/>
                </a:moveTo>
                <a:lnTo>
                  <a:pt x="1414144" y="195961"/>
                </a:lnTo>
                <a:lnTo>
                  <a:pt x="0" y="195961"/>
                </a:lnTo>
                <a:lnTo>
                  <a:pt x="0" y="587883"/>
                </a:lnTo>
                <a:lnTo>
                  <a:pt x="1414144" y="587883"/>
                </a:lnTo>
                <a:lnTo>
                  <a:pt x="1414144" y="783844"/>
                </a:lnTo>
                <a:lnTo>
                  <a:pt x="1806066" y="391922"/>
                </a:lnTo>
                <a:lnTo>
                  <a:pt x="1414144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268595" y="4438015"/>
            <a:ext cx="1133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mendorong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36536" y="4191266"/>
            <a:ext cx="3101213" cy="70788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375017" y="4217670"/>
            <a:ext cx="20256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Industrialisasi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107692" y="4206633"/>
            <a:ext cx="3091180" cy="2275205"/>
            <a:chOff x="2107692" y="4206633"/>
            <a:chExt cx="3091180" cy="2275205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00529" y="4206633"/>
              <a:ext cx="2910077" cy="7078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07692" y="5614415"/>
              <a:ext cx="3090672" cy="867143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200529" y="5696623"/>
            <a:ext cx="2910205" cy="708025"/>
          </a:xfrm>
          <a:prstGeom prst="rect">
            <a:avLst/>
          </a:prstGeom>
          <a:solidFill>
            <a:srgbClr val="173958"/>
          </a:solidFill>
          <a:ln w="25400">
            <a:solidFill>
              <a:srgbClr val="FFFFFF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673100" marR="160655" indent="-502920">
              <a:lnSpc>
                <a:spcPct val="100000"/>
              </a:lnSpc>
              <a:spcBef>
                <a:spcPts val="31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Penciptaan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Lapangan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36285" y="5859271"/>
            <a:ext cx="1133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mendorong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00088" y="5556503"/>
            <a:ext cx="3226307" cy="94489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6893052" y="5639434"/>
            <a:ext cx="3044825" cy="784225"/>
          </a:xfrm>
          <a:prstGeom prst="rect">
            <a:avLst/>
          </a:prstGeom>
          <a:solidFill>
            <a:srgbClr val="173958"/>
          </a:solidFill>
          <a:ln w="25400">
            <a:solidFill>
              <a:srgbClr val="FFFFFF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95885" marR="85725" indent="24130">
              <a:lnSpc>
                <a:spcPct val="100000"/>
              </a:lnSpc>
              <a:spcBef>
                <a:spcPts val="885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Pengangguran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Daya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Beli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131185" y="4977638"/>
            <a:ext cx="5544185" cy="601345"/>
            <a:chOff x="3131185" y="4977638"/>
            <a:chExt cx="5544185" cy="601345"/>
          </a:xfrm>
        </p:grpSpPr>
        <p:sp>
          <p:nvSpPr>
            <p:cNvPr id="38" name="object 38"/>
            <p:cNvSpPr/>
            <p:nvPr/>
          </p:nvSpPr>
          <p:spPr>
            <a:xfrm>
              <a:off x="7956295" y="4990338"/>
              <a:ext cx="706120" cy="575945"/>
            </a:xfrm>
            <a:custGeom>
              <a:avLst/>
              <a:gdLst/>
              <a:ahLst/>
              <a:cxnLst/>
              <a:rect l="l" t="t" r="r" b="b"/>
              <a:pathLst>
                <a:path w="706120" h="575945">
                  <a:moveTo>
                    <a:pt x="529589" y="0"/>
                  </a:moveTo>
                  <a:lnTo>
                    <a:pt x="176529" y="0"/>
                  </a:lnTo>
                  <a:lnTo>
                    <a:pt x="176529" y="287909"/>
                  </a:lnTo>
                  <a:lnTo>
                    <a:pt x="0" y="287909"/>
                  </a:lnTo>
                  <a:lnTo>
                    <a:pt x="353059" y="575818"/>
                  </a:lnTo>
                  <a:lnTo>
                    <a:pt x="706120" y="287909"/>
                  </a:lnTo>
                  <a:lnTo>
                    <a:pt x="529589" y="287909"/>
                  </a:lnTo>
                  <a:lnTo>
                    <a:pt x="529589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956295" y="4990338"/>
              <a:ext cx="706120" cy="575945"/>
            </a:xfrm>
            <a:custGeom>
              <a:avLst/>
              <a:gdLst/>
              <a:ahLst/>
              <a:cxnLst/>
              <a:rect l="l" t="t" r="r" b="b"/>
              <a:pathLst>
                <a:path w="706120" h="575945">
                  <a:moveTo>
                    <a:pt x="529589" y="0"/>
                  </a:moveTo>
                  <a:lnTo>
                    <a:pt x="529589" y="287909"/>
                  </a:lnTo>
                  <a:lnTo>
                    <a:pt x="706120" y="287909"/>
                  </a:lnTo>
                  <a:lnTo>
                    <a:pt x="353059" y="575818"/>
                  </a:lnTo>
                  <a:lnTo>
                    <a:pt x="0" y="287909"/>
                  </a:lnTo>
                  <a:lnTo>
                    <a:pt x="176529" y="287909"/>
                  </a:lnTo>
                  <a:lnTo>
                    <a:pt x="176529" y="0"/>
                  </a:lnTo>
                  <a:lnTo>
                    <a:pt x="529589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43885" y="5003292"/>
              <a:ext cx="784225" cy="544830"/>
            </a:xfrm>
            <a:custGeom>
              <a:avLst/>
              <a:gdLst/>
              <a:ahLst/>
              <a:cxnLst/>
              <a:rect l="l" t="t" r="r" b="b"/>
              <a:pathLst>
                <a:path w="784225" h="544829">
                  <a:moveTo>
                    <a:pt x="587882" y="0"/>
                  </a:moveTo>
                  <a:lnTo>
                    <a:pt x="195961" y="0"/>
                  </a:lnTo>
                  <a:lnTo>
                    <a:pt x="195961" y="272287"/>
                  </a:lnTo>
                  <a:lnTo>
                    <a:pt x="0" y="272287"/>
                  </a:lnTo>
                  <a:lnTo>
                    <a:pt x="391922" y="544575"/>
                  </a:lnTo>
                  <a:lnTo>
                    <a:pt x="783716" y="272287"/>
                  </a:lnTo>
                  <a:lnTo>
                    <a:pt x="587882" y="272287"/>
                  </a:lnTo>
                  <a:lnTo>
                    <a:pt x="587882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43885" y="5003292"/>
              <a:ext cx="784225" cy="544830"/>
            </a:xfrm>
            <a:custGeom>
              <a:avLst/>
              <a:gdLst/>
              <a:ahLst/>
              <a:cxnLst/>
              <a:rect l="l" t="t" r="r" b="b"/>
              <a:pathLst>
                <a:path w="784225" h="544829">
                  <a:moveTo>
                    <a:pt x="587882" y="0"/>
                  </a:moveTo>
                  <a:lnTo>
                    <a:pt x="587882" y="272287"/>
                  </a:lnTo>
                  <a:lnTo>
                    <a:pt x="783716" y="272287"/>
                  </a:lnTo>
                  <a:lnTo>
                    <a:pt x="391922" y="544575"/>
                  </a:lnTo>
                  <a:lnTo>
                    <a:pt x="0" y="272287"/>
                  </a:lnTo>
                  <a:lnTo>
                    <a:pt x="195961" y="272287"/>
                  </a:lnTo>
                  <a:lnTo>
                    <a:pt x="195961" y="0"/>
                  </a:lnTo>
                  <a:lnTo>
                    <a:pt x="587882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484501" y="4232909"/>
            <a:ext cx="259461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3905" marR="255270" indent="-75184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Daya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Saing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Investasi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  <a:p>
            <a:pPr marL="1473835">
              <a:lnSpc>
                <a:spcPct val="100000"/>
              </a:lnSpc>
              <a:spcBef>
                <a:spcPts val="1685"/>
              </a:spcBef>
            </a:pPr>
            <a:r>
              <a:rPr sz="1600" b="1" spc="-10" dirty="0">
                <a:latin typeface="Arial"/>
                <a:cs typeface="Arial"/>
              </a:rPr>
              <a:t>mendorong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01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32</a:t>
            </a:fld>
            <a:endParaRPr spc="-25" dirty="0">
              <a:solidFill>
                <a:srgbClr val="001F5F"/>
              </a:solidFill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005" rIns="0" bIns="0" rtlCol="0">
            <a:spAutoFit/>
          </a:bodyPr>
          <a:lstStyle/>
          <a:p>
            <a:pPr marL="1073150" marR="5080" indent="-504825">
              <a:lnSpc>
                <a:spcPct val="100000"/>
              </a:lnSpc>
              <a:spcBef>
                <a:spcPts val="100"/>
              </a:spcBef>
            </a:pPr>
            <a:r>
              <a:rPr sz="2000" spc="-30" dirty="0"/>
              <a:t>SINKRONISASI</a:t>
            </a:r>
            <a:r>
              <a:rPr sz="2000" spc="-65" dirty="0"/>
              <a:t> </a:t>
            </a:r>
            <a:r>
              <a:rPr sz="2000" spc="-35" dirty="0"/>
              <a:t>INDIKATOR</a:t>
            </a:r>
            <a:r>
              <a:rPr sz="2000" spc="-45" dirty="0"/>
              <a:t> </a:t>
            </a:r>
            <a:r>
              <a:rPr sz="2000" spc="-40" dirty="0"/>
              <a:t>KINERJA</a:t>
            </a:r>
            <a:r>
              <a:rPr sz="2000" spc="-50" dirty="0"/>
              <a:t> </a:t>
            </a:r>
            <a:r>
              <a:rPr sz="2000" spc="-85" dirty="0"/>
              <a:t>PUSAT-</a:t>
            </a:r>
            <a:r>
              <a:rPr sz="2000" spc="-45" dirty="0"/>
              <a:t>DAERAH</a:t>
            </a:r>
            <a:r>
              <a:rPr sz="2000" spc="-40" dirty="0"/>
              <a:t> </a:t>
            </a:r>
            <a:r>
              <a:rPr sz="2000" spc="-10" dirty="0"/>
              <a:t>UNTUK </a:t>
            </a:r>
            <a:r>
              <a:rPr sz="2000" spc="-55" dirty="0"/>
              <a:t>PENCAPAIAN</a:t>
            </a:r>
            <a:r>
              <a:rPr sz="2000" spc="-40" dirty="0"/>
              <a:t> </a:t>
            </a:r>
            <a:r>
              <a:rPr sz="2000" spc="-55" dirty="0"/>
              <a:t>SASARAN</a:t>
            </a:r>
            <a:r>
              <a:rPr sz="2000" spc="-65" dirty="0"/>
              <a:t> </a:t>
            </a:r>
            <a:r>
              <a:rPr sz="2000" spc="-40" dirty="0"/>
              <a:t>PEMBANGUNAN </a:t>
            </a:r>
            <a:r>
              <a:rPr sz="2000" spc="-10" dirty="0"/>
              <a:t>NASIONAL</a:t>
            </a:r>
            <a:endParaRPr sz="2000"/>
          </a:p>
        </p:txBody>
      </p:sp>
      <p:sp>
        <p:nvSpPr>
          <p:cNvPr id="44" name="object 44"/>
          <p:cNvSpPr txBox="1"/>
          <p:nvPr/>
        </p:nvSpPr>
        <p:spPr>
          <a:xfrm>
            <a:off x="8753602" y="5133543"/>
            <a:ext cx="1631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berdampak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pada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2548" y="916558"/>
            <a:ext cx="3489960" cy="5941695"/>
          </a:xfrm>
          <a:custGeom>
            <a:avLst/>
            <a:gdLst/>
            <a:ahLst/>
            <a:cxnLst/>
            <a:rect l="l" t="t" r="r" b="b"/>
            <a:pathLst>
              <a:path w="3489959" h="5941695">
                <a:moveTo>
                  <a:pt x="3489452" y="0"/>
                </a:moveTo>
                <a:lnTo>
                  <a:pt x="0" y="0"/>
                </a:lnTo>
                <a:lnTo>
                  <a:pt x="0" y="5941441"/>
                </a:lnTo>
                <a:lnTo>
                  <a:pt x="3489451" y="5941441"/>
                </a:lnTo>
                <a:lnTo>
                  <a:pt x="3489452" y="0"/>
                </a:lnTo>
                <a:close/>
              </a:path>
            </a:pathLst>
          </a:custGeom>
          <a:solidFill>
            <a:srgbClr val="CDEBFF">
              <a:alpha val="4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877" rIns="0" bIns="0" rtlCol="0">
            <a:spAutoFit/>
          </a:bodyPr>
          <a:lstStyle/>
          <a:p>
            <a:pPr marL="1273175" marR="5080" indent="-814069">
              <a:lnSpc>
                <a:spcPct val="100000"/>
              </a:lnSpc>
              <a:spcBef>
                <a:spcPts val="100"/>
              </a:spcBef>
            </a:pPr>
            <a:r>
              <a:rPr sz="2000" spc="-60" dirty="0"/>
              <a:t>KOHERENSI </a:t>
            </a:r>
            <a:r>
              <a:rPr sz="2000" spc="-55" dirty="0"/>
              <a:t>PERENCANAAN</a:t>
            </a:r>
            <a:r>
              <a:rPr sz="2000" spc="-45" dirty="0"/>
              <a:t> </a:t>
            </a:r>
            <a:r>
              <a:rPr sz="2000" spc="-40" dirty="0"/>
              <a:t>PEMBANGUNAN</a:t>
            </a:r>
            <a:r>
              <a:rPr sz="2000" spc="-55" dirty="0"/>
              <a:t> </a:t>
            </a:r>
            <a:r>
              <a:rPr sz="2000" spc="-75" dirty="0"/>
              <a:t>ANTAR</a:t>
            </a:r>
            <a:r>
              <a:rPr sz="2000" spc="-40" dirty="0"/>
              <a:t> </a:t>
            </a:r>
            <a:r>
              <a:rPr sz="2000" spc="-10" dirty="0"/>
              <a:t>TINGKAT </a:t>
            </a:r>
            <a:r>
              <a:rPr sz="2000" spc="-55" dirty="0"/>
              <a:t>KEWENANGAN MELALUI </a:t>
            </a:r>
            <a:r>
              <a:rPr sz="2000" spc="-20" dirty="0"/>
              <a:t>FORUM</a:t>
            </a:r>
            <a:r>
              <a:rPr sz="2000" spc="-50" dirty="0"/>
              <a:t> </a:t>
            </a:r>
            <a:r>
              <a:rPr sz="2000" spc="-10" dirty="0"/>
              <a:t>PERENCANAAN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5204840" y="3192525"/>
            <a:ext cx="27374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Peran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Bappeda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harus </a:t>
            </a:r>
            <a:r>
              <a:rPr sz="1600" b="1" dirty="0">
                <a:latin typeface="Arial"/>
                <a:cs typeface="Arial"/>
              </a:rPr>
              <a:t>diperkuat</a:t>
            </a:r>
            <a:r>
              <a:rPr sz="1600" b="1" spc="-8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sebagai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perencana utama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yang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menghubungkan </a:t>
            </a:r>
            <a:r>
              <a:rPr sz="1600" b="1" spc="-10" dirty="0">
                <a:latin typeface="Arial"/>
                <a:cs typeface="Arial"/>
              </a:rPr>
              <a:t>kebijakan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pusat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dan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daerah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5425" y="1835911"/>
            <a:ext cx="49168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Rakortekrenbang</a:t>
            </a:r>
            <a:r>
              <a:rPr sz="1600" spc="-10" dirty="0">
                <a:latin typeface="Arial"/>
                <a:cs typeface="Arial"/>
              </a:rPr>
              <a:t>,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Rakorgub,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Musrenbang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Daerah</a:t>
            </a:r>
            <a:r>
              <a:rPr sz="1600" spc="-10" dirty="0">
                <a:latin typeface="Arial"/>
                <a:cs typeface="Arial"/>
              </a:rPr>
              <a:t>, </a:t>
            </a:r>
            <a:r>
              <a:rPr sz="1600" b="1" spc="-20" dirty="0">
                <a:latin typeface="Arial"/>
                <a:cs typeface="Arial"/>
              </a:rPr>
              <a:t>Musrenbangnas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harus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menjadi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sarana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penyelarasan </a:t>
            </a:r>
            <a:r>
              <a:rPr sz="1600" b="1" dirty="0">
                <a:latin typeface="Arial"/>
                <a:cs typeface="Arial"/>
              </a:rPr>
              <a:t>program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bukan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hanya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sekadar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forum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administratif.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7175" y="3192525"/>
            <a:ext cx="22002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Arahan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strategis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oleh </a:t>
            </a:r>
            <a:r>
              <a:rPr sz="1600" b="1" dirty="0">
                <a:latin typeface="Arial"/>
                <a:cs typeface="Arial"/>
              </a:rPr>
              <a:t>pemerintah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pusat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demi </a:t>
            </a:r>
            <a:r>
              <a:rPr sz="1600" spc="-10" dirty="0">
                <a:latin typeface="Arial"/>
                <a:cs typeface="Arial"/>
              </a:rPr>
              <a:t>efektifitas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program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yang </a:t>
            </a:r>
            <a:r>
              <a:rPr sz="1600" spc="-10" dirty="0">
                <a:latin typeface="Arial"/>
                <a:cs typeface="Arial"/>
              </a:rPr>
              <a:t>sifatnya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prioritas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3733" y="1099794"/>
            <a:ext cx="11542395" cy="3058160"/>
            <a:chOff x="403733" y="1099794"/>
            <a:chExt cx="11542395" cy="3058160"/>
          </a:xfrm>
        </p:grpSpPr>
        <p:sp>
          <p:nvSpPr>
            <p:cNvPr id="8" name="object 8"/>
            <p:cNvSpPr/>
            <p:nvPr/>
          </p:nvSpPr>
          <p:spPr>
            <a:xfrm>
              <a:off x="403733" y="1708784"/>
              <a:ext cx="520065" cy="1039494"/>
            </a:xfrm>
            <a:custGeom>
              <a:avLst/>
              <a:gdLst/>
              <a:ahLst/>
              <a:cxnLst/>
              <a:rect l="l" t="t" r="r" b="b"/>
              <a:pathLst>
                <a:path w="520065" h="1039494">
                  <a:moveTo>
                    <a:pt x="519480" y="0"/>
                  </a:moveTo>
                  <a:lnTo>
                    <a:pt x="472198" y="2123"/>
                  </a:lnTo>
                  <a:lnTo>
                    <a:pt x="426105" y="8372"/>
                  </a:lnTo>
                  <a:lnTo>
                    <a:pt x="381385" y="18562"/>
                  </a:lnTo>
                  <a:lnTo>
                    <a:pt x="338220" y="32510"/>
                  </a:lnTo>
                  <a:lnTo>
                    <a:pt x="296795" y="50032"/>
                  </a:lnTo>
                  <a:lnTo>
                    <a:pt x="257292" y="70945"/>
                  </a:lnTo>
                  <a:lnTo>
                    <a:pt x="219896" y="95066"/>
                  </a:lnTo>
                  <a:lnTo>
                    <a:pt x="184789" y="122209"/>
                  </a:lnTo>
                  <a:lnTo>
                    <a:pt x="152155" y="152193"/>
                  </a:lnTo>
                  <a:lnTo>
                    <a:pt x="122178" y="184833"/>
                  </a:lnTo>
                  <a:lnTo>
                    <a:pt x="95040" y="219946"/>
                  </a:lnTo>
                  <a:lnTo>
                    <a:pt x="70926" y="257349"/>
                  </a:lnTo>
                  <a:lnTo>
                    <a:pt x="50018" y="296856"/>
                  </a:lnTo>
                  <a:lnTo>
                    <a:pt x="32500" y="338287"/>
                  </a:lnTo>
                  <a:lnTo>
                    <a:pt x="18556" y="381455"/>
                  </a:lnTo>
                  <a:lnTo>
                    <a:pt x="8369" y="426179"/>
                  </a:lnTo>
                  <a:lnTo>
                    <a:pt x="2123" y="472274"/>
                  </a:lnTo>
                  <a:lnTo>
                    <a:pt x="0" y="519556"/>
                  </a:lnTo>
                  <a:lnTo>
                    <a:pt x="2123" y="566838"/>
                  </a:lnTo>
                  <a:lnTo>
                    <a:pt x="8369" y="612930"/>
                  </a:lnTo>
                  <a:lnTo>
                    <a:pt x="18556" y="657648"/>
                  </a:lnTo>
                  <a:lnTo>
                    <a:pt x="32500" y="700810"/>
                  </a:lnTo>
                  <a:lnTo>
                    <a:pt x="50018" y="742233"/>
                  </a:lnTo>
                  <a:lnTo>
                    <a:pt x="70926" y="781732"/>
                  </a:lnTo>
                  <a:lnTo>
                    <a:pt x="95040" y="819124"/>
                  </a:lnTo>
                  <a:lnTo>
                    <a:pt x="122178" y="854227"/>
                  </a:lnTo>
                  <a:lnTo>
                    <a:pt x="152155" y="886856"/>
                  </a:lnTo>
                  <a:lnTo>
                    <a:pt x="184789" y="916830"/>
                  </a:lnTo>
                  <a:lnTo>
                    <a:pt x="219896" y="943963"/>
                  </a:lnTo>
                  <a:lnTo>
                    <a:pt x="257292" y="968073"/>
                  </a:lnTo>
                  <a:lnTo>
                    <a:pt x="296795" y="988978"/>
                  </a:lnTo>
                  <a:lnTo>
                    <a:pt x="338220" y="1006492"/>
                  </a:lnTo>
                  <a:lnTo>
                    <a:pt x="381385" y="1020433"/>
                  </a:lnTo>
                  <a:lnTo>
                    <a:pt x="426105" y="1030618"/>
                  </a:lnTo>
                  <a:lnTo>
                    <a:pt x="472198" y="1036864"/>
                  </a:lnTo>
                  <a:lnTo>
                    <a:pt x="519480" y="1038987"/>
                  </a:lnTo>
                  <a:lnTo>
                    <a:pt x="51948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793" y="1784858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4" h="887094">
                  <a:moveTo>
                    <a:pt x="443420" y="0"/>
                  </a:moveTo>
                  <a:lnTo>
                    <a:pt x="395105" y="2603"/>
                  </a:lnTo>
                  <a:lnTo>
                    <a:pt x="348296" y="10232"/>
                  </a:lnTo>
                  <a:lnTo>
                    <a:pt x="303265" y="22616"/>
                  </a:lnTo>
                  <a:lnTo>
                    <a:pt x="260282" y="39484"/>
                  </a:lnTo>
                  <a:lnTo>
                    <a:pt x="219617" y="60564"/>
                  </a:lnTo>
                  <a:lnTo>
                    <a:pt x="181542" y="85587"/>
                  </a:lnTo>
                  <a:lnTo>
                    <a:pt x="146326" y="114281"/>
                  </a:lnTo>
                  <a:lnTo>
                    <a:pt x="114240" y="146376"/>
                  </a:lnTo>
                  <a:lnTo>
                    <a:pt x="85554" y="181599"/>
                  </a:lnTo>
                  <a:lnTo>
                    <a:pt x="60539" y="219681"/>
                  </a:lnTo>
                  <a:lnTo>
                    <a:pt x="39466" y="260351"/>
                  </a:lnTo>
                  <a:lnTo>
                    <a:pt x="22605" y="303336"/>
                  </a:lnTo>
                  <a:lnTo>
                    <a:pt x="10227" y="348368"/>
                  </a:lnTo>
                  <a:lnTo>
                    <a:pt x="2601" y="395174"/>
                  </a:lnTo>
                  <a:lnTo>
                    <a:pt x="0" y="443483"/>
                  </a:lnTo>
                  <a:lnTo>
                    <a:pt x="2601" y="491792"/>
                  </a:lnTo>
                  <a:lnTo>
                    <a:pt x="10227" y="538593"/>
                  </a:lnTo>
                  <a:lnTo>
                    <a:pt x="22605" y="583617"/>
                  </a:lnTo>
                  <a:lnTo>
                    <a:pt x="39466" y="626594"/>
                  </a:lnTo>
                  <a:lnTo>
                    <a:pt x="60539" y="667253"/>
                  </a:lnTo>
                  <a:lnTo>
                    <a:pt x="85554" y="705323"/>
                  </a:lnTo>
                  <a:lnTo>
                    <a:pt x="114240" y="740534"/>
                  </a:lnTo>
                  <a:lnTo>
                    <a:pt x="146326" y="772616"/>
                  </a:lnTo>
                  <a:lnTo>
                    <a:pt x="181542" y="801297"/>
                  </a:lnTo>
                  <a:lnTo>
                    <a:pt x="219617" y="826309"/>
                  </a:lnTo>
                  <a:lnTo>
                    <a:pt x="260282" y="847379"/>
                  </a:lnTo>
                  <a:lnTo>
                    <a:pt x="303265" y="864238"/>
                  </a:lnTo>
                  <a:lnTo>
                    <a:pt x="348296" y="876614"/>
                  </a:lnTo>
                  <a:lnTo>
                    <a:pt x="395105" y="884239"/>
                  </a:lnTo>
                  <a:lnTo>
                    <a:pt x="443420" y="886840"/>
                  </a:lnTo>
                  <a:lnTo>
                    <a:pt x="491736" y="884239"/>
                  </a:lnTo>
                  <a:lnTo>
                    <a:pt x="538545" y="876614"/>
                  </a:lnTo>
                  <a:lnTo>
                    <a:pt x="583576" y="864238"/>
                  </a:lnTo>
                  <a:lnTo>
                    <a:pt x="626560" y="847379"/>
                  </a:lnTo>
                  <a:lnTo>
                    <a:pt x="667226" y="826309"/>
                  </a:lnTo>
                  <a:lnTo>
                    <a:pt x="705303" y="801297"/>
                  </a:lnTo>
                  <a:lnTo>
                    <a:pt x="740520" y="772616"/>
                  </a:lnTo>
                  <a:lnTo>
                    <a:pt x="772607" y="740534"/>
                  </a:lnTo>
                  <a:lnTo>
                    <a:pt x="801294" y="705323"/>
                  </a:lnTo>
                  <a:lnTo>
                    <a:pt x="826310" y="667253"/>
                  </a:lnTo>
                  <a:lnTo>
                    <a:pt x="847384" y="626594"/>
                  </a:lnTo>
                  <a:lnTo>
                    <a:pt x="864246" y="583617"/>
                  </a:lnTo>
                  <a:lnTo>
                    <a:pt x="876625" y="538593"/>
                  </a:lnTo>
                  <a:lnTo>
                    <a:pt x="884251" y="491792"/>
                  </a:lnTo>
                  <a:lnTo>
                    <a:pt x="886853" y="443483"/>
                  </a:lnTo>
                  <a:lnTo>
                    <a:pt x="884251" y="395174"/>
                  </a:lnTo>
                  <a:lnTo>
                    <a:pt x="876625" y="348368"/>
                  </a:lnTo>
                  <a:lnTo>
                    <a:pt x="864246" y="303336"/>
                  </a:lnTo>
                  <a:lnTo>
                    <a:pt x="847384" y="260351"/>
                  </a:lnTo>
                  <a:lnTo>
                    <a:pt x="826310" y="219681"/>
                  </a:lnTo>
                  <a:lnTo>
                    <a:pt x="801294" y="181599"/>
                  </a:lnTo>
                  <a:lnTo>
                    <a:pt x="772607" y="146376"/>
                  </a:lnTo>
                  <a:lnTo>
                    <a:pt x="740520" y="114281"/>
                  </a:lnTo>
                  <a:lnTo>
                    <a:pt x="705303" y="85587"/>
                  </a:lnTo>
                  <a:lnTo>
                    <a:pt x="667226" y="60564"/>
                  </a:lnTo>
                  <a:lnTo>
                    <a:pt x="626560" y="39484"/>
                  </a:lnTo>
                  <a:lnTo>
                    <a:pt x="583576" y="22616"/>
                  </a:lnTo>
                  <a:lnTo>
                    <a:pt x="538545" y="10232"/>
                  </a:lnTo>
                  <a:lnTo>
                    <a:pt x="491736" y="2603"/>
                  </a:lnTo>
                  <a:lnTo>
                    <a:pt x="443420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007" y="1992773"/>
              <a:ext cx="188303" cy="2592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043" y="2021369"/>
              <a:ext cx="111922" cy="1118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2320" y="2148362"/>
              <a:ext cx="187960" cy="312420"/>
            </a:xfrm>
            <a:custGeom>
              <a:avLst/>
              <a:gdLst/>
              <a:ahLst/>
              <a:cxnLst/>
              <a:rect l="l" t="t" r="r" b="b"/>
              <a:pathLst>
                <a:path w="187959" h="312419">
                  <a:moveTo>
                    <a:pt x="50684" y="0"/>
                  </a:moveTo>
                  <a:lnTo>
                    <a:pt x="30956" y="3982"/>
                  </a:lnTo>
                  <a:lnTo>
                    <a:pt x="14845" y="14842"/>
                  </a:lnTo>
                  <a:lnTo>
                    <a:pt x="3983" y="30949"/>
                  </a:lnTo>
                  <a:lnTo>
                    <a:pt x="0" y="50675"/>
                  </a:lnTo>
                  <a:lnTo>
                    <a:pt x="0" y="170230"/>
                  </a:lnTo>
                  <a:lnTo>
                    <a:pt x="29721" y="215052"/>
                  </a:lnTo>
                  <a:lnTo>
                    <a:pt x="106495" y="218876"/>
                  </a:lnTo>
                  <a:lnTo>
                    <a:pt x="106495" y="306136"/>
                  </a:lnTo>
                  <a:lnTo>
                    <a:pt x="112652" y="312292"/>
                  </a:lnTo>
                  <a:lnTo>
                    <a:pt x="181245" y="312292"/>
                  </a:lnTo>
                  <a:lnTo>
                    <a:pt x="187393" y="306136"/>
                  </a:lnTo>
                  <a:lnTo>
                    <a:pt x="187393" y="180122"/>
                  </a:lnTo>
                  <a:lnTo>
                    <a:pt x="184137" y="163992"/>
                  </a:lnTo>
                  <a:lnTo>
                    <a:pt x="175255" y="150819"/>
                  </a:lnTo>
                  <a:lnTo>
                    <a:pt x="162078" y="141936"/>
                  </a:lnTo>
                  <a:lnTo>
                    <a:pt x="145938" y="138679"/>
                  </a:lnTo>
                  <a:lnTo>
                    <a:pt x="101370" y="138679"/>
                  </a:lnTo>
                  <a:lnTo>
                    <a:pt x="101370" y="50675"/>
                  </a:lnTo>
                  <a:lnTo>
                    <a:pt x="97387" y="30949"/>
                  </a:lnTo>
                  <a:lnTo>
                    <a:pt x="86524" y="14842"/>
                  </a:lnTo>
                  <a:lnTo>
                    <a:pt x="70413" y="3982"/>
                  </a:lnTo>
                  <a:lnTo>
                    <a:pt x="50684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350" y="2021369"/>
              <a:ext cx="111924" cy="1118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74604" y="2148362"/>
              <a:ext cx="187960" cy="312420"/>
            </a:xfrm>
            <a:custGeom>
              <a:avLst/>
              <a:gdLst/>
              <a:ahLst/>
              <a:cxnLst/>
              <a:rect l="l" t="t" r="r" b="b"/>
              <a:pathLst>
                <a:path w="187959" h="312419">
                  <a:moveTo>
                    <a:pt x="136702" y="0"/>
                  </a:moveTo>
                  <a:lnTo>
                    <a:pt x="116977" y="3982"/>
                  </a:lnTo>
                  <a:lnTo>
                    <a:pt x="100869" y="14842"/>
                  </a:lnTo>
                  <a:lnTo>
                    <a:pt x="90007" y="30949"/>
                  </a:lnTo>
                  <a:lnTo>
                    <a:pt x="86024" y="50675"/>
                  </a:lnTo>
                  <a:lnTo>
                    <a:pt x="86024" y="138679"/>
                  </a:lnTo>
                  <a:lnTo>
                    <a:pt x="41455" y="138679"/>
                  </a:lnTo>
                  <a:lnTo>
                    <a:pt x="25315" y="141936"/>
                  </a:lnTo>
                  <a:lnTo>
                    <a:pt x="12138" y="150819"/>
                  </a:lnTo>
                  <a:lnTo>
                    <a:pt x="3256" y="163992"/>
                  </a:lnTo>
                  <a:lnTo>
                    <a:pt x="0" y="180122"/>
                  </a:lnTo>
                  <a:lnTo>
                    <a:pt x="0" y="306135"/>
                  </a:lnTo>
                  <a:lnTo>
                    <a:pt x="6148" y="312290"/>
                  </a:lnTo>
                  <a:lnTo>
                    <a:pt x="74743" y="312290"/>
                  </a:lnTo>
                  <a:lnTo>
                    <a:pt x="80905" y="306135"/>
                  </a:lnTo>
                  <a:lnTo>
                    <a:pt x="80905" y="218873"/>
                  </a:lnTo>
                  <a:lnTo>
                    <a:pt x="138734" y="218873"/>
                  </a:lnTo>
                  <a:lnTo>
                    <a:pt x="157675" y="215050"/>
                  </a:lnTo>
                  <a:lnTo>
                    <a:pt x="173142" y="204625"/>
                  </a:lnTo>
                  <a:lnTo>
                    <a:pt x="183569" y="189163"/>
                  </a:lnTo>
                  <a:lnTo>
                    <a:pt x="187393" y="170230"/>
                  </a:lnTo>
                  <a:lnTo>
                    <a:pt x="187393" y="50662"/>
                  </a:lnTo>
                  <a:lnTo>
                    <a:pt x="183409" y="30944"/>
                  </a:lnTo>
                  <a:lnTo>
                    <a:pt x="172546" y="14840"/>
                  </a:lnTo>
                  <a:lnTo>
                    <a:pt x="156434" y="398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3733" y="3096133"/>
              <a:ext cx="520065" cy="1039494"/>
            </a:xfrm>
            <a:custGeom>
              <a:avLst/>
              <a:gdLst/>
              <a:ahLst/>
              <a:cxnLst/>
              <a:rect l="l" t="t" r="r" b="b"/>
              <a:pathLst>
                <a:path w="520065" h="1039495">
                  <a:moveTo>
                    <a:pt x="519480" y="0"/>
                  </a:moveTo>
                  <a:lnTo>
                    <a:pt x="472198" y="2123"/>
                  </a:lnTo>
                  <a:lnTo>
                    <a:pt x="426105" y="8372"/>
                  </a:lnTo>
                  <a:lnTo>
                    <a:pt x="381385" y="18562"/>
                  </a:lnTo>
                  <a:lnTo>
                    <a:pt x="338220" y="32510"/>
                  </a:lnTo>
                  <a:lnTo>
                    <a:pt x="296795" y="50032"/>
                  </a:lnTo>
                  <a:lnTo>
                    <a:pt x="257292" y="70945"/>
                  </a:lnTo>
                  <a:lnTo>
                    <a:pt x="219896" y="95066"/>
                  </a:lnTo>
                  <a:lnTo>
                    <a:pt x="184789" y="122209"/>
                  </a:lnTo>
                  <a:lnTo>
                    <a:pt x="152155" y="152193"/>
                  </a:lnTo>
                  <a:lnTo>
                    <a:pt x="122178" y="184833"/>
                  </a:lnTo>
                  <a:lnTo>
                    <a:pt x="95040" y="219946"/>
                  </a:lnTo>
                  <a:lnTo>
                    <a:pt x="70926" y="257349"/>
                  </a:lnTo>
                  <a:lnTo>
                    <a:pt x="50018" y="296856"/>
                  </a:lnTo>
                  <a:lnTo>
                    <a:pt x="32500" y="338287"/>
                  </a:lnTo>
                  <a:lnTo>
                    <a:pt x="18556" y="381455"/>
                  </a:lnTo>
                  <a:lnTo>
                    <a:pt x="8369" y="426179"/>
                  </a:lnTo>
                  <a:lnTo>
                    <a:pt x="2123" y="472274"/>
                  </a:lnTo>
                  <a:lnTo>
                    <a:pt x="0" y="519556"/>
                  </a:lnTo>
                  <a:lnTo>
                    <a:pt x="2123" y="566838"/>
                  </a:lnTo>
                  <a:lnTo>
                    <a:pt x="8369" y="612930"/>
                  </a:lnTo>
                  <a:lnTo>
                    <a:pt x="18556" y="657648"/>
                  </a:lnTo>
                  <a:lnTo>
                    <a:pt x="32500" y="700810"/>
                  </a:lnTo>
                  <a:lnTo>
                    <a:pt x="50018" y="742233"/>
                  </a:lnTo>
                  <a:lnTo>
                    <a:pt x="70926" y="781732"/>
                  </a:lnTo>
                  <a:lnTo>
                    <a:pt x="95040" y="819124"/>
                  </a:lnTo>
                  <a:lnTo>
                    <a:pt x="122178" y="854227"/>
                  </a:lnTo>
                  <a:lnTo>
                    <a:pt x="152155" y="886856"/>
                  </a:lnTo>
                  <a:lnTo>
                    <a:pt x="184789" y="916830"/>
                  </a:lnTo>
                  <a:lnTo>
                    <a:pt x="219896" y="943963"/>
                  </a:lnTo>
                  <a:lnTo>
                    <a:pt x="257292" y="968073"/>
                  </a:lnTo>
                  <a:lnTo>
                    <a:pt x="296795" y="988978"/>
                  </a:lnTo>
                  <a:lnTo>
                    <a:pt x="338220" y="1006492"/>
                  </a:lnTo>
                  <a:lnTo>
                    <a:pt x="381385" y="1020433"/>
                  </a:lnTo>
                  <a:lnTo>
                    <a:pt x="426105" y="1030618"/>
                  </a:lnTo>
                  <a:lnTo>
                    <a:pt x="472198" y="1036864"/>
                  </a:lnTo>
                  <a:lnTo>
                    <a:pt x="519480" y="1038986"/>
                  </a:lnTo>
                  <a:lnTo>
                    <a:pt x="51948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9793" y="3172206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4" h="887095">
                  <a:moveTo>
                    <a:pt x="443420" y="0"/>
                  </a:moveTo>
                  <a:lnTo>
                    <a:pt x="395105" y="2601"/>
                  </a:lnTo>
                  <a:lnTo>
                    <a:pt x="348296" y="10226"/>
                  </a:lnTo>
                  <a:lnTo>
                    <a:pt x="303265" y="22603"/>
                  </a:lnTo>
                  <a:lnTo>
                    <a:pt x="260282" y="39464"/>
                  </a:lnTo>
                  <a:lnTo>
                    <a:pt x="219617" y="60536"/>
                  </a:lnTo>
                  <a:lnTo>
                    <a:pt x="181542" y="85551"/>
                  </a:lnTo>
                  <a:lnTo>
                    <a:pt x="146326" y="114237"/>
                  </a:lnTo>
                  <a:lnTo>
                    <a:pt x="114240" y="146325"/>
                  </a:lnTo>
                  <a:lnTo>
                    <a:pt x="85554" y="181544"/>
                  </a:lnTo>
                  <a:lnTo>
                    <a:pt x="60539" y="219625"/>
                  </a:lnTo>
                  <a:lnTo>
                    <a:pt x="39466" y="260296"/>
                  </a:lnTo>
                  <a:lnTo>
                    <a:pt x="22605" y="303288"/>
                  </a:lnTo>
                  <a:lnTo>
                    <a:pt x="10227" y="348330"/>
                  </a:lnTo>
                  <a:lnTo>
                    <a:pt x="2601" y="395152"/>
                  </a:lnTo>
                  <a:lnTo>
                    <a:pt x="0" y="443484"/>
                  </a:lnTo>
                  <a:lnTo>
                    <a:pt x="2601" y="491792"/>
                  </a:lnTo>
                  <a:lnTo>
                    <a:pt x="10227" y="538593"/>
                  </a:lnTo>
                  <a:lnTo>
                    <a:pt x="22605" y="583617"/>
                  </a:lnTo>
                  <a:lnTo>
                    <a:pt x="39466" y="626594"/>
                  </a:lnTo>
                  <a:lnTo>
                    <a:pt x="60539" y="667253"/>
                  </a:lnTo>
                  <a:lnTo>
                    <a:pt x="85554" y="705323"/>
                  </a:lnTo>
                  <a:lnTo>
                    <a:pt x="114240" y="740534"/>
                  </a:lnTo>
                  <a:lnTo>
                    <a:pt x="146326" y="772616"/>
                  </a:lnTo>
                  <a:lnTo>
                    <a:pt x="181542" y="801297"/>
                  </a:lnTo>
                  <a:lnTo>
                    <a:pt x="219617" y="826309"/>
                  </a:lnTo>
                  <a:lnTo>
                    <a:pt x="260282" y="847379"/>
                  </a:lnTo>
                  <a:lnTo>
                    <a:pt x="303265" y="864238"/>
                  </a:lnTo>
                  <a:lnTo>
                    <a:pt x="348296" y="876614"/>
                  </a:lnTo>
                  <a:lnTo>
                    <a:pt x="395105" y="884239"/>
                  </a:lnTo>
                  <a:lnTo>
                    <a:pt x="443420" y="886841"/>
                  </a:lnTo>
                  <a:lnTo>
                    <a:pt x="491736" y="884239"/>
                  </a:lnTo>
                  <a:lnTo>
                    <a:pt x="538545" y="876614"/>
                  </a:lnTo>
                  <a:lnTo>
                    <a:pt x="583576" y="864238"/>
                  </a:lnTo>
                  <a:lnTo>
                    <a:pt x="626560" y="847379"/>
                  </a:lnTo>
                  <a:lnTo>
                    <a:pt x="667226" y="826309"/>
                  </a:lnTo>
                  <a:lnTo>
                    <a:pt x="705303" y="801297"/>
                  </a:lnTo>
                  <a:lnTo>
                    <a:pt x="740520" y="772616"/>
                  </a:lnTo>
                  <a:lnTo>
                    <a:pt x="772607" y="740534"/>
                  </a:lnTo>
                  <a:lnTo>
                    <a:pt x="801294" y="705323"/>
                  </a:lnTo>
                  <a:lnTo>
                    <a:pt x="826310" y="667253"/>
                  </a:lnTo>
                  <a:lnTo>
                    <a:pt x="847384" y="626594"/>
                  </a:lnTo>
                  <a:lnTo>
                    <a:pt x="864246" y="583617"/>
                  </a:lnTo>
                  <a:lnTo>
                    <a:pt x="876625" y="538593"/>
                  </a:lnTo>
                  <a:lnTo>
                    <a:pt x="884251" y="491792"/>
                  </a:lnTo>
                  <a:lnTo>
                    <a:pt x="886853" y="443484"/>
                  </a:lnTo>
                  <a:lnTo>
                    <a:pt x="884251" y="395152"/>
                  </a:lnTo>
                  <a:lnTo>
                    <a:pt x="876625" y="348330"/>
                  </a:lnTo>
                  <a:lnTo>
                    <a:pt x="864246" y="303288"/>
                  </a:lnTo>
                  <a:lnTo>
                    <a:pt x="847384" y="260296"/>
                  </a:lnTo>
                  <a:lnTo>
                    <a:pt x="826310" y="219625"/>
                  </a:lnTo>
                  <a:lnTo>
                    <a:pt x="801294" y="181544"/>
                  </a:lnTo>
                  <a:lnTo>
                    <a:pt x="772607" y="146325"/>
                  </a:lnTo>
                  <a:lnTo>
                    <a:pt x="740520" y="114237"/>
                  </a:lnTo>
                  <a:lnTo>
                    <a:pt x="705303" y="85551"/>
                  </a:lnTo>
                  <a:lnTo>
                    <a:pt x="667226" y="60536"/>
                  </a:lnTo>
                  <a:lnTo>
                    <a:pt x="626560" y="39464"/>
                  </a:lnTo>
                  <a:lnTo>
                    <a:pt x="583576" y="22603"/>
                  </a:lnTo>
                  <a:lnTo>
                    <a:pt x="538545" y="10226"/>
                  </a:lnTo>
                  <a:lnTo>
                    <a:pt x="491736" y="2601"/>
                  </a:lnTo>
                  <a:lnTo>
                    <a:pt x="443420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5486" y="3379139"/>
              <a:ext cx="472440" cy="468630"/>
            </a:xfrm>
            <a:custGeom>
              <a:avLst/>
              <a:gdLst/>
              <a:ahLst/>
              <a:cxnLst/>
              <a:rect l="l" t="t" r="r" b="b"/>
              <a:pathLst>
                <a:path w="472440" h="468629">
                  <a:moveTo>
                    <a:pt x="386837" y="249624"/>
                  </a:moveTo>
                  <a:lnTo>
                    <a:pt x="341416" y="249624"/>
                  </a:lnTo>
                  <a:lnTo>
                    <a:pt x="351984" y="254898"/>
                  </a:lnTo>
                  <a:lnTo>
                    <a:pt x="358820" y="265390"/>
                  </a:lnTo>
                  <a:lnTo>
                    <a:pt x="359616" y="267884"/>
                  </a:lnTo>
                  <a:lnTo>
                    <a:pt x="362083" y="269385"/>
                  </a:lnTo>
                  <a:lnTo>
                    <a:pt x="370951" y="267884"/>
                  </a:lnTo>
                  <a:lnTo>
                    <a:pt x="371226" y="267884"/>
                  </a:lnTo>
                  <a:lnTo>
                    <a:pt x="378201" y="265640"/>
                  </a:lnTo>
                  <a:lnTo>
                    <a:pt x="386800" y="261412"/>
                  </a:lnTo>
                  <a:lnTo>
                    <a:pt x="387928" y="258775"/>
                  </a:lnTo>
                  <a:lnTo>
                    <a:pt x="387131" y="256263"/>
                  </a:lnTo>
                  <a:lnTo>
                    <a:pt x="386858" y="250092"/>
                  </a:lnTo>
                  <a:lnTo>
                    <a:pt x="386837" y="249624"/>
                  </a:lnTo>
                  <a:close/>
                </a:path>
                <a:path w="472440" h="468629">
                  <a:moveTo>
                    <a:pt x="288314" y="168548"/>
                  </a:moveTo>
                  <a:lnTo>
                    <a:pt x="285767" y="169942"/>
                  </a:lnTo>
                  <a:lnTo>
                    <a:pt x="282441" y="178899"/>
                  </a:lnTo>
                  <a:lnTo>
                    <a:pt x="280957" y="185782"/>
                  </a:lnTo>
                  <a:lnTo>
                    <a:pt x="280296" y="195310"/>
                  </a:lnTo>
                  <a:lnTo>
                    <a:pt x="282048" y="197634"/>
                  </a:lnTo>
                  <a:lnTo>
                    <a:pt x="284596" y="198180"/>
                  </a:lnTo>
                  <a:lnTo>
                    <a:pt x="295693" y="203941"/>
                  </a:lnTo>
                  <a:lnTo>
                    <a:pt x="301985" y="213931"/>
                  </a:lnTo>
                  <a:lnTo>
                    <a:pt x="302563" y="223509"/>
                  </a:lnTo>
                  <a:lnTo>
                    <a:pt x="302647" y="224911"/>
                  </a:lnTo>
                  <a:lnTo>
                    <a:pt x="302695" y="225712"/>
                  </a:lnTo>
                  <a:lnTo>
                    <a:pt x="297048" y="236848"/>
                  </a:lnTo>
                  <a:lnTo>
                    <a:pt x="295287" y="238788"/>
                  </a:lnTo>
                  <a:lnTo>
                    <a:pt x="295225" y="241675"/>
                  </a:lnTo>
                  <a:lnTo>
                    <a:pt x="301321" y="249059"/>
                  </a:lnTo>
                  <a:lnTo>
                    <a:pt x="306506" y="253778"/>
                  </a:lnTo>
                  <a:lnTo>
                    <a:pt x="314462" y="259124"/>
                  </a:lnTo>
                  <a:lnTo>
                    <a:pt x="317332" y="258775"/>
                  </a:lnTo>
                  <a:lnTo>
                    <a:pt x="319084" y="256826"/>
                  </a:lnTo>
                  <a:lnTo>
                    <a:pt x="329616" y="250092"/>
                  </a:lnTo>
                  <a:lnTo>
                    <a:pt x="341416" y="249624"/>
                  </a:lnTo>
                  <a:lnTo>
                    <a:pt x="386837" y="249624"/>
                  </a:lnTo>
                  <a:lnTo>
                    <a:pt x="386579" y="243792"/>
                  </a:lnTo>
                  <a:lnTo>
                    <a:pt x="392089" y="233350"/>
                  </a:lnTo>
                  <a:lnTo>
                    <a:pt x="400183" y="227999"/>
                  </a:lnTo>
                  <a:lnTo>
                    <a:pt x="352643" y="227999"/>
                  </a:lnTo>
                  <a:lnTo>
                    <a:pt x="339322" y="224911"/>
                  </a:lnTo>
                  <a:lnTo>
                    <a:pt x="329062" y="216698"/>
                  </a:lnTo>
                  <a:lnTo>
                    <a:pt x="323167" y="204943"/>
                  </a:lnTo>
                  <a:lnTo>
                    <a:pt x="323040" y="197080"/>
                  </a:lnTo>
                  <a:lnTo>
                    <a:pt x="322947" y="191323"/>
                  </a:lnTo>
                  <a:lnTo>
                    <a:pt x="323309" y="190582"/>
                  </a:lnTo>
                  <a:lnTo>
                    <a:pt x="331895" y="175381"/>
                  </a:lnTo>
                  <a:lnTo>
                    <a:pt x="341003" y="170872"/>
                  </a:lnTo>
                  <a:lnTo>
                    <a:pt x="299033" y="170872"/>
                  </a:lnTo>
                  <a:lnTo>
                    <a:pt x="288314" y="168548"/>
                  </a:lnTo>
                  <a:close/>
                </a:path>
                <a:path w="472440" h="468629">
                  <a:moveTo>
                    <a:pt x="403454" y="167824"/>
                  </a:moveTo>
                  <a:lnTo>
                    <a:pt x="347160" y="167824"/>
                  </a:lnTo>
                  <a:lnTo>
                    <a:pt x="365133" y="169549"/>
                  </a:lnTo>
                  <a:lnTo>
                    <a:pt x="364232" y="169549"/>
                  </a:lnTo>
                  <a:lnTo>
                    <a:pt x="378138" y="181160"/>
                  </a:lnTo>
                  <a:lnTo>
                    <a:pt x="382716" y="196004"/>
                  </a:lnTo>
                  <a:lnTo>
                    <a:pt x="382825" y="196356"/>
                  </a:lnTo>
                  <a:lnTo>
                    <a:pt x="382983" y="197080"/>
                  </a:lnTo>
                  <a:lnTo>
                    <a:pt x="379276" y="212122"/>
                  </a:lnTo>
                  <a:lnTo>
                    <a:pt x="368597" y="223509"/>
                  </a:lnTo>
                  <a:lnTo>
                    <a:pt x="352643" y="227999"/>
                  </a:lnTo>
                  <a:lnTo>
                    <a:pt x="400183" y="227999"/>
                  </a:lnTo>
                  <a:lnTo>
                    <a:pt x="401939" y="226838"/>
                  </a:lnTo>
                  <a:lnTo>
                    <a:pt x="414406" y="226158"/>
                  </a:lnTo>
                  <a:lnTo>
                    <a:pt x="417975" y="226158"/>
                  </a:lnTo>
                  <a:lnTo>
                    <a:pt x="419510" y="225318"/>
                  </a:lnTo>
                  <a:lnTo>
                    <a:pt x="422525" y="217183"/>
                  </a:lnTo>
                  <a:lnTo>
                    <a:pt x="422614" y="216942"/>
                  </a:lnTo>
                  <a:lnTo>
                    <a:pt x="422705" y="216698"/>
                  </a:lnTo>
                  <a:lnTo>
                    <a:pt x="422827" y="216370"/>
                  </a:lnTo>
                  <a:lnTo>
                    <a:pt x="424319" y="209460"/>
                  </a:lnTo>
                  <a:lnTo>
                    <a:pt x="424634" y="204943"/>
                  </a:lnTo>
                  <a:lnTo>
                    <a:pt x="424703" y="203941"/>
                  </a:lnTo>
                  <a:lnTo>
                    <a:pt x="424810" y="202408"/>
                  </a:lnTo>
                  <a:lnTo>
                    <a:pt x="424936" y="200602"/>
                  </a:lnTo>
                  <a:lnTo>
                    <a:pt x="424978" y="199989"/>
                  </a:lnTo>
                  <a:lnTo>
                    <a:pt x="424818" y="199735"/>
                  </a:lnTo>
                  <a:lnTo>
                    <a:pt x="423227" y="197634"/>
                  </a:lnTo>
                  <a:lnTo>
                    <a:pt x="420681" y="197080"/>
                  </a:lnTo>
                  <a:lnTo>
                    <a:pt x="409590" y="191323"/>
                  </a:lnTo>
                  <a:lnTo>
                    <a:pt x="403295" y="181335"/>
                  </a:lnTo>
                  <a:lnTo>
                    <a:pt x="402670" y="171034"/>
                  </a:lnTo>
                  <a:lnTo>
                    <a:pt x="402580" y="169549"/>
                  </a:lnTo>
                  <a:lnTo>
                    <a:pt x="403454" y="167824"/>
                  </a:lnTo>
                  <a:close/>
                </a:path>
                <a:path w="472440" h="468629">
                  <a:moveTo>
                    <a:pt x="417975" y="226158"/>
                  </a:moveTo>
                  <a:lnTo>
                    <a:pt x="414406" y="226158"/>
                  </a:lnTo>
                  <a:lnTo>
                    <a:pt x="417544" y="226838"/>
                  </a:lnTo>
                  <a:lnTo>
                    <a:pt x="416732" y="226838"/>
                  </a:lnTo>
                  <a:lnTo>
                    <a:pt x="417975" y="226158"/>
                  </a:lnTo>
                  <a:close/>
                </a:path>
                <a:path w="472440" h="468629">
                  <a:moveTo>
                    <a:pt x="128200" y="1403"/>
                  </a:moveTo>
                  <a:lnTo>
                    <a:pt x="94784" y="20684"/>
                  </a:lnTo>
                  <a:lnTo>
                    <a:pt x="89679" y="29837"/>
                  </a:lnTo>
                  <a:lnTo>
                    <a:pt x="92433" y="34387"/>
                  </a:lnTo>
                  <a:lnTo>
                    <a:pt x="97402" y="51982"/>
                  </a:lnTo>
                  <a:lnTo>
                    <a:pt x="93167" y="68277"/>
                  </a:lnTo>
                  <a:lnTo>
                    <a:pt x="93056" y="68701"/>
                  </a:lnTo>
                  <a:lnTo>
                    <a:pt x="81204" y="81269"/>
                  </a:lnTo>
                  <a:lnTo>
                    <a:pt x="63321" y="86508"/>
                  </a:lnTo>
                  <a:lnTo>
                    <a:pt x="58320" y="86508"/>
                  </a:lnTo>
                  <a:lnTo>
                    <a:pt x="53957" y="90423"/>
                  </a:lnTo>
                  <a:lnTo>
                    <a:pt x="53296" y="95715"/>
                  </a:lnTo>
                  <a:lnTo>
                    <a:pt x="52561" y="104021"/>
                  </a:lnTo>
                  <a:lnTo>
                    <a:pt x="52494" y="108049"/>
                  </a:lnTo>
                  <a:lnTo>
                    <a:pt x="52422" y="112369"/>
                  </a:lnTo>
                  <a:lnTo>
                    <a:pt x="52876" y="120706"/>
                  </a:lnTo>
                  <a:lnTo>
                    <a:pt x="65072" y="137995"/>
                  </a:lnTo>
                  <a:lnTo>
                    <a:pt x="82342" y="142364"/>
                  </a:lnTo>
                  <a:lnTo>
                    <a:pt x="94655" y="154485"/>
                  </a:lnTo>
                  <a:lnTo>
                    <a:pt x="99574" y="170872"/>
                  </a:lnTo>
                  <a:lnTo>
                    <a:pt x="99622" y="171034"/>
                  </a:lnTo>
                  <a:lnTo>
                    <a:pt x="95311" y="188803"/>
                  </a:lnTo>
                  <a:lnTo>
                    <a:pt x="92746" y="193433"/>
                  </a:lnTo>
                  <a:lnTo>
                    <a:pt x="93961" y="199198"/>
                  </a:lnTo>
                  <a:lnTo>
                    <a:pt x="127297" y="218542"/>
                  </a:lnTo>
                  <a:lnTo>
                    <a:pt x="132258" y="220410"/>
                  </a:lnTo>
                  <a:lnTo>
                    <a:pt x="137801" y="218372"/>
                  </a:lnTo>
                  <a:lnTo>
                    <a:pt x="140244" y="213931"/>
                  </a:lnTo>
                  <a:lnTo>
                    <a:pt x="140357" y="213724"/>
                  </a:lnTo>
                  <a:lnTo>
                    <a:pt x="153113" y="200602"/>
                  </a:lnTo>
                  <a:lnTo>
                    <a:pt x="169775" y="196004"/>
                  </a:lnTo>
                  <a:lnTo>
                    <a:pt x="245725" y="196004"/>
                  </a:lnTo>
                  <a:lnTo>
                    <a:pt x="246656" y="190582"/>
                  </a:lnTo>
                  <a:lnTo>
                    <a:pt x="243903" y="186032"/>
                  </a:lnTo>
                  <a:lnTo>
                    <a:pt x="238965" y="168548"/>
                  </a:lnTo>
                  <a:lnTo>
                    <a:pt x="239013" y="168128"/>
                  </a:lnTo>
                  <a:lnTo>
                    <a:pt x="242233" y="155739"/>
                  </a:lnTo>
                  <a:lnTo>
                    <a:pt x="242333" y="155354"/>
                  </a:lnTo>
                  <a:lnTo>
                    <a:pt x="169008" y="155354"/>
                  </a:lnTo>
                  <a:lnTo>
                    <a:pt x="151389" y="152124"/>
                  </a:lnTo>
                  <a:lnTo>
                    <a:pt x="136857" y="142707"/>
                  </a:lnTo>
                  <a:lnTo>
                    <a:pt x="126905" y="128538"/>
                  </a:lnTo>
                  <a:lnTo>
                    <a:pt x="123024" y="111054"/>
                  </a:lnTo>
                  <a:lnTo>
                    <a:pt x="126251" y="93435"/>
                  </a:lnTo>
                  <a:lnTo>
                    <a:pt x="135672" y="78901"/>
                  </a:lnTo>
                  <a:lnTo>
                    <a:pt x="149844" y="68947"/>
                  </a:lnTo>
                  <a:lnTo>
                    <a:pt x="167328" y="65064"/>
                  </a:lnTo>
                  <a:lnTo>
                    <a:pt x="241257" y="65064"/>
                  </a:lnTo>
                  <a:lnTo>
                    <a:pt x="238050" y="57672"/>
                  </a:lnTo>
                  <a:lnTo>
                    <a:pt x="236747" y="48866"/>
                  </a:lnTo>
                  <a:lnTo>
                    <a:pt x="237737" y="40019"/>
                  </a:lnTo>
                  <a:lnTo>
                    <a:pt x="241025" y="31616"/>
                  </a:lnTo>
                  <a:lnTo>
                    <a:pt x="243590" y="26985"/>
                  </a:lnTo>
                  <a:lnTo>
                    <a:pt x="243052" y="24410"/>
                  </a:lnTo>
                  <a:lnTo>
                    <a:pt x="166554" y="24410"/>
                  </a:lnTo>
                  <a:lnTo>
                    <a:pt x="149737" y="20423"/>
                  </a:lnTo>
                  <a:lnTo>
                    <a:pt x="136513" y="7803"/>
                  </a:lnTo>
                  <a:lnTo>
                    <a:pt x="133769" y="3226"/>
                  </a:lnTo>
                  <a:lnTo>
                    <a:pt x="128200" y="1403"/>
                  </a:lnTo>
                  <a:close/>
                </a:path>
                <a:path w="472440" h="468629">
                  <a:moveTo>
                    <a:pt x="245725" y="196004"/>
                  </a:moveTo>
                  <a:lnTo>
                    <a:pt x="169775" y="196004"/>
                  </a:lnTo>
                  <a:lnTo>
                    <a:pt x="186594" y="199989"/>
                  </a:lnTo>
                  <a:lnTo>
                    <a:pt x="199823" y="212616"/>
                  </a:lnTo>
                  <a:lnTo>
                    <a:pt x="202567" y="217183"/>
                  </a:lnTo>
                  <a:lnTo>
                    <a:pt x="208145" y="219007"/>
                  </a:lnTo>
                  <a:lnTo>
                    <a:pt x="213053" y="216942"/>
                  </a:lnTo>
                  <a:lnTo>
                    <a:pt x="245664" y="196356"/>
                  </a:lnTo>
                  <a:lnTo>
                    <a:pt x="245725" y="196004"/>
                  </a:lnTo>
                  <a:close/>
                </a:path>
                <a:path w="472440" h="468629">
                  <a:moveTo>
                    <a:pt x="343185" y="125865"/>
                  </a:moveTo>
                  <a:lnTo>
                    <a:pt x="333736" y="127466"/>
                  </a:lnTo>
                  <a:lnTo>
                    <a:pt x="327067" y="129629"/>
                  </a:lnTo>
                  <a:lnTo>
                    <a:pt x="318139" y="134000"/>
                  </a:lnTo>
                  <a:lnTo>
                    <a:pt x="318399" y="134000"/>
                  </a:lnTo>
                  <a:lnTo>
                    <a:pt x="317341" y="136503"/>
                  </a:lnTo>
                  <a:lnTo>
                    <a:pt x="320711" y="146943"/>
                  </a:lnTo>
                  <a:lnTo>
                    <a:pt x="318907" y="155354"/>
                  </a:lnTo>
                  <a:lnTo>
                    <a:pt x="318825" y="155739"/>
                  </a:lnTo>
                  <a:lnTo>
                    <a:pt x="307606" y="168128"/>
                  </a:lnTo>
                  <a:lnTo>
                    <a:pt x="299033" y="170872"/>
                  </a:lnTo>
                  <a:lnTo>
                    <a:pt x="341003" y="170872"/>
                  </a:lnTo>
                  <a:lnTo>
                    <a:pt x="347160" y="167824"/>
                  </a:lnTo>
                  <a:lnTo>
                    <a:pt x="403454" y="167824"/>
                  </a:lnTo>
                  <a:lnTo>
                    <a:pt x="408228" y="158402"/>
                  </a:lnTo>
                  <a:lnTo>
                    <a:pt x="409981" y="156472"/>
                  </a:lnTo>
                  <a:lnTo>
                    <a:pt x="410052" y="153584"/>
                  </a:lnTo>
                  <a:lnTo>
                    <a:pt x="403955" y="146192"/>
                  </a:lnTo>
                  <a:lnTo>
                    <a:pt x="403321" y="145617"/>
                  </a:lnTo>
                  <a:lnTo>
                    <a:pt x="363856" y="145617"/>
                  </a:lnTo>
                  <a:lnTo>
                    <a:pt x="353289" y="140341"/>
                  </a:lnTo>
                  <a:lnTo>
                    <a:pt x="346544" y="129995"/>
                  </a:lnTo>
                  <a:lnTo>
                    <a:pt x="346457" y="129861"/>
                  </a:lnTo>
                  <a:lnTo>
                    <a:pt x="345692" y="127466"/>
                  </a:lnTo>
                  <a:lnTo>
                    <a:pt x="345823" y="127466"/>
                  </a:lnTo>
                  <a:lnTo>
                    <a:pt x="343185" y="125865"/>
                  </a:lnTo>
                  <a:close/>
                </a:path>
                <a:path w="472440" h="468629">
                  <a:moveTo>
                    <a:pt x="241257" y="65064"/>
                  </a:moveTo>
                  <a:lnTo>
                    <a:pt x="167328" y="65064"/>
                  </a:lnTo>
                  <a:lnTo>
                    <a:pt x="184967" y="68277"/>
                  </a:lnTo>
                  <a:lnTo>
                    <a:pt x="199500" y="77678"/>
                  </a:lnTo>
                  <a:lnTo>
                    <a:pt x="209445" y="91847"/>
                  </a:lnTo>
                  <a:lnTo>
                    <a:pt x="213321" y="109365"/>
                  </a:lnTo>
                  <a:lnTo>
                    <a:pt x="210103" y="126999"/>
                  </a:lnTo>
                  <a:lnTo>
                    <a:pt x="200699" y="141530"/>
                  </a:lnTo>
                  <a:lnTo>
                    <a:pt x="186527" y="151477"/>
                  </a:lnTo>
                  <a:lnTo>
                    <a:pt x="169008" y="155354"/>
                  </a:lnTo>
                  <a:lnTo>
                    <a:pt x="242333" y="155354"/>
                  </a:lnTo>
                  <a:lnTo>
                    <a:pt x="243173" y="152124"/>
                  </a:lnTo>
                  <a:lnTo>
                    <a:pt x="243280" y="151713"/>
                  </a:lnTo>
                  <a:lnTo>
                    <a:pt x="255132" y="139142"/>
                  </a:lnTo>
                  <a:lnTo>
                    <a:pt x="272679" y="134000"/>
                  </a:lnTo>
                  <a:lnTo>
                    <a:pt x="277916" y="134000"/>
                  </a:lnTo>
                  <a:lnTo>
                    <a:pt x="282379" y="129995"/>
                  </a:lnTo>
                  <a:lnTo>
                    <a:pt x="283040" y="124703"/>
                  </a:lnTo>
                  <a:lnTo>
                    <a:pt x="283776" y="116398"/>
                  </a:lnTo>
                  <a:lnTo>
                    <a:pt x="283895" y="109365"/>
                  </a:lnTo>
                  <a:lnTo>
                    <a:pt x="283917" y="108049"/>
                  </a:lnTo>
                  <a:lnTo>
                    <a:pt x="283464" y="99713"/>
                  </a:lnTo>
                  <a:lnTo>
                    <a:pt x="271723" y="82531"/>
                  </a:lnTo>
                  <a:lnTo>
                    <a:pt x="262751" y="81517"/>
                  </a:lnTo>
                  <a:lnTo>
                    <a:pt x="254463" y="78259"/>
                  </a:lnTo>
                  <a:lnTo>
                    <a:pt x="247284" y="72991"/>
                  </a:lnTo>
                  <a:lnTo>
                    <a:pt x="241641" y="65949"/>
                  </a:lnTo>
                  <a:lnTo>
                    <a:pt x="241257" y="65064"/>
                  </a:lnTo>
                  <a:close/>
                </a:path>
                <a:path w="472440" h="468629">
                  <a:moveTo>
                    <a:pt x="390805" y="136127"/>
                  </a:moveTo>
                  <a:lnTo>
                    <a:pt x="387725" y="136503"/>
                  </a:lnTo>
                  <a:lnTo>
                    <a:pt x="387920" y="136503"/>
                  </a:lnTo>
                  <a:lnTo>
                    <a:pt x="386184" y="138424"/>
                  </a:lnTo>
                  <a:lnTo>
                    <a:pt x="375656" y="145155"/>
                  </a:lnTo>
                  <a:lnTo>
                    <a:pt x="363856" y="145617"/>
                  </a:lnTo>
                  <a:lnTo>
                    <a:pt x="403321" y="145617"/>
                  </a:lnTo>
                  <a:lnTo>
                    <a:pt x="398816" y="141531"/>
                  </a:lnTo>
                  <a:lnTo>
                    <a:pt x="390805" y="136127"/>
                  </a:lnTo>
                  <a:close/>
                </a:path>
                <a:path w="472440" h="468629">
                  <a:moveTo>
                    <a:pt x="204078" y="0"/>
                  </a:moveTo>
                  <a:lnTo>
                    <a:pt x="198535" y="2046"/>
                  </a:lnTo>
                  <a:lnTo>
                    <a:pt x="195979" y="6686"/>
                  </a:lnTo>
                  <a:lnTo>
                    <a:pt x="183217" y="19814"/>
                  </a:lnTo>
                  <a:lnTo>
                    <a:pt x="166554" y="24410"/>
                  </a:lnTo>
                  <a:lnTo>
                    <a:pt x="243052" y="24410"/>
                  </a:lnTo>
                  <a:lnTo>
                    <a:pt x="242383" y="21211"/>
                  </a:lnTo>
                  <a:lnTo>
                    <a:pt x="209039" y="1877"/>
                  </a:lnTo>
                  <a:lnTo>
                    <a:pt x="204078" y="0"/>
                  </a:lnTo>
                  <a:close/>
                </a:path>
                <a:path w="472440" h="468629">
                  <a:moveTo>
                    <a:pt x="58257" y="299938"/>
                  </a:moveTo>
                  <a:lnTo>
                    <a:pt x="0" y="333574"/>
                  </a:lnTo>
                  <a:lnTo>
                    <a:pt x="77844" y="468389"/>
                  </a:lnTo>
                  <a:lnTo>
                    <a:pt x="136102" y="434761"/>
                  </a:lnTo>
                  <a:lnTo>
                    <a:pt x="58257" y="299938"/>
                  </a:lnTo>
                  <a:close/>
                </a:path>
                <a:path w="472440" h="468629">
                  <a:moveTo>
                    <a:pt x="364649" y="402608"/>
                  </a:moveTo>
                  <a:lnTo>
                    <a:pt x="159506" y="402608"/>
                  </a:lnTo>
                  <a:lnTo>
                    <a:pt x="297451" y="431395"/>
                  </a:lnTo>
                  <a:lnTo>
                    <a:pt x="305031" y="433428"/>
                  </a:lnTo>
                  <a:lnTo>
                    <a:pt x="313023" y="432411"/>
                  </a:lnTo>
                  <a:lnTo>
                    <a:pt x="364649" y="402608"/>
                  </a:lnTo>
                  <a:close/>
                </a:path>
                <a:path w="472440" h="468629">
                  <a:moveTo>
                    <a:pt x="138827" y="279391"/>
                  </a:moveTo>
                  <a:lnTo>
                    <a:pt x="128994" y="279676"/>
                  </a:lnTo>
                  <a:lnTo>
                    <a:pt x="119421" y="281949"/>
                  </a:lnTo>
                  <a:lnTo>
                    <a:pt x="110169" y="286199"/>
                  </a:lnTo>
                  <a:lnTo>
                    <a:pt x="72712" y="307813"/>
                  </a:lnTo>
                  <a:lnTo>
                    <a:pt x="135262" y="416150"/>
                  </a:lnTo>
                  <a:lnTo>
                    <a:pt x="158424" y="402778"/>
                  </a:lnTo>
                  <a:lnTo>
                    <a:pt x="159506" y="402608"/>
                  </a:lnTo>
                  <a:lnTo>
                    <a:pt x="364649" y="402608"/>
                  </a:lnTo>
                  <a:lnTo>
                    <a:pt x="393691" y="385842"/>
                  </a:lnTo>
                  <a:lnTo>
                    <a:pt x="289435" y="385842"/>
                  </a:lnTo>
                  <a:lnTo>
                    <a:pt x="274950" y="384829"/>
                  </a:lnTo>
                  <a:lnTo>
                    <a:pt x="194566" y="363295"/>
                  </a:lnTo>
                  <a:lnTo>
                    <a:pt x="196783" y="355009"/>
                  </a:lnTo>
                  <a:lnTo>
                    <a:pt x="312392" y="355009"/>
                  </a:lnTo>
                  <a:lnTo>
                    <a:pt x="313964" y="344153"/>
                  </a:lnTo>
                  <a:lnTo>
                    <a:pt x="307353" y="328993"/>
                  </a:lnTo>
                  <a:lnTo>
                    <a:pt x="292492" y="319603"/>
                  </a:lnTo>
                  <a:lnTo>
                    <a:pt x="148859" y="281104"/>
                  </a:lnTo>
                  <a:lnTo>
                    <a:pt x="138827" y="279391"/>
                  </a:lnTo>
                  <a:close/>
                </a:path>
                <a:path w="472440" h="468629">
                  <a:moveTo>
                    <a:pt x="439435" y="294009"/>
                  </a:moveTo>
                  <a:lnTo>
                    <a:pt x="428360" y="297721"/>
                  </a:lnTo>
                  <a:lnTo>
                    <a:pt x="321060" y="359666"/>
                  </a:lnTo>
                  <a:lnTo>
                    <a:pt x="320934" y="360051"/>
                  </a:lnTo>
                  <a:lnTo>
                    <a:pt x="313806" y="372724"/>
                  </a:lnTo>
                  <a:lnTo>
                    <a:pt x="302847" y="381564"/>
                  </a:lnTo>
                  <a:lnTo>
                    <a:pt x="289435" y="385842"/>
                  </a:lnTo>
                  <a:lnTo>
                    <a:pt x="393691" y="385842"/>
                  </a:lnTo>
                  <a:lnTo>
                    <a:pt x="457860" y="348797"/>
                  </a:lnTo>
                  <a:lnTo>
                    <a:pt x="466621" y="341057"/>
                  </a:lnTo>
                  <a:lnTo>
                    <a:pt x="471576" y="330887"/>
                  </a:lnTo>
                  <a:lnTo>
                    <a:pt x="472370" y="319603"/>
                  </a:lnTo>
                  <a:lnTo>
                    <a:pt x="468650" y="308519"/>
                  </a:lnTo>
                  <a:lnTo>
                    <a:pt x="460904" y="299756"/>
                  </a:lnTo>
                  <a:lnTo>
                    <a:pt x="450724" y="294804"/>
                  </a:lnTo>
                  <a:lnTo>
                    <a:pt x="439435" y="294009"/>
                  </a:lnTo>
                  <a:close/>
                </a:path>
                <a:path w="472440" h="468629">
                  <a:moveTo>
                    <a:pt x="312392" y="355009"/>
                  </a:moveTo>
                  <a:lnTo>
                    <a:pt x="196783" y="355009"/>
                  </a:lnTo>
                  <a:lnTo>
                    <a:pt x="284748" y="378572"/>
                  </a:lnTo>
                  <a:lnTo>
                    <a:pt x="292775" y="377499"/>
                  </a:lnTo>
                  <a:lnTo>
                    <a:pt x="299569" y="373566"/>
                  </a:lnTo>
                  <a:lnTo>
                    <a:pt x="311594" y="360520"/>
                  </a:lnTo>
                  <a:lnTo>
                    <a:pt x="312392" y="355009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96892" y="3118612"/>
              <a:ext cx="519430" cy="1039494"/>
            </a:xfrm>
            <a:custGeom>
              <a:avLst/>
              <a:gdLst/>
              <a:ahLst/>
              <a:cxnLst/>
              <a:rect l="l" t="t" r="r" b="b"/>
              <a:pathLst>
                <a:path w="519429" h="1039495">
                  <a:moveTo>
                    <a:pt x="519430" y="0"/>
                  </a:moveTo>
                  <a:lnTo>
                    <a:pt x="472148" y="2122"/>
                  </a:lnTo>
                  <a:lnTo>
                    <a:pt x="426056" y="8368"/>
                  </a:lnTo>
                  <a:lnTo>
                    <a:pt x="381338" y="18553"/>
                  </a:lnTo>
                  <a:lnTo>
                    <a:pt x="338176" y="32494"/>
                  </a:lnTo>
                  <a:lnTo>
                    <a:pt x="296753" y="50008"/>
                  </a:lnTo>
                  <a:lnTo>
                    <a:pt x="257254" y="70913"/>
                  </a:lnTo>
                  <a:lnTo>
                    <a:pt x="219862" y="95023"/>
                  </a:lnTo>
                  <a:lnTo>
                    <a:pt x="184759" y="122156"/>
                  </a:lnTo>
                  <a:lnTo>
                    <a:pt x="152130" y="152130"/>
                  </a:lnTo>
                  <a:lnTo>
                    <a:pt x="122156" y="184759"/>
                  </a:lnTo>
                  <a:lnTo>
                    <a:pt x="95023" y="219862"/>
                  </a:lnTo>
                  <a:lnTo>
                    <a:pt x="70913" y="257254"/>
                  </a:lnTo>
                  <a:lnTo>
                    <a:pt x="50008" y="296753"/>
                  </a:lnTo>
                  <a:lnTo>
                    <a:pt x="32494" y="338176"/>
                  </a:lnTo>
                  <a:lnTo>
                    <a:pt x="18553" y="381338"/>
                  </a:lnTo>
                  <a:lnTo>
                    <a:pt x="8368" y="426056"/>
                  </a:lnTo>
                  <a:lnTo>
                    <a:pt x="2122" y="472148"/>
                  </a:lnTo>
                  <a:lnTo>
                    <a:pt x="0" y="519430"/>
                  </a:lnTo>
                  <a:lnTo>
                    <a:pt x="2122" y="566731"/>
                  </a:lnTo>
                  <a:lnTo>
                    <a:pt x="8368" y="612841"/>
                  </a:lnTo>
                  <a:lnTo>
                    <a:pt x="18553" y="657575"/>
                  </a:lnTo>
                  <a:lnTo>
                    <a:pt x="32494" y="700751"/>
                  </a:lnTo>
                  <a:lnTo>
                    <a:pt x="50008" y="742185"/>
                  </a:lnTo>
                  <a:lnTo>
                    <a:pt x="70913" y="781694"/>
                  </a:lnTo>
                  <a:lnTo>
                    <a:pt x="95023" y="819095"/>
                  </a:lnTo>
                  <a:lnTo>
                    <a:pt x="122156" y="854205"/>
                  </a:lnTo>
                  <a:lnTo>
                    <a:pt x="152130" y="886840"/>
                  </a:lnTo>
                  <a:lnTo>
                    <a:pt x="184759" y="916818"/>
                  </a:lnTo>
                  <a:lnTo>
                    <a:pt x="219862" y="943956"/>
                  </a:lnTo>
                  <a:lnTo>
                    <a:pt x="257254" y="968069"/>
                  </a:lnTo>
                  <a:lnTo>
                    <a:pt x="296753" y="988975"/>
                  </a:lnTo>
                  <a:lnTo>
                    <a:pt x="338176" y="1006491"/>
                  </a:lnTo>
                  <a:lnTo>
                    <a:pt x="381338" y="1020433"/>
                  </a:lnTo>
                  <a:lnTo>
                    <a:pt x="426056" y="1030618"/>
                  </a:lnTo>
                  <a:lnTo>
                    <a:pt x="472148" y="1036864"/>
                  </a:lnTo>
                  <a:lnTo>
                    <a:pt x="519430" y="1038987"/>
                  </a:lnTo>
                  <a:lnTo>
                    <a:pt x="51943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72966" y="3194684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5" h="887095">
                  <a:moveTo>
                    <a:pt x="443357" y="0"/>
                  </a:moveTo>
                  <a:lnTo>
                    <a:pt x="395048" y="2601"/>
                  </a:lnTo>
                  <a:lnTo>
                    <a:pt x="348247" y="10226"/>
                  </a:lnTo>
                  <a:lnTo>
                    <a:pt x="303223" y="22602"/>
                  </a:lnTo>
                  <a:lnTo>
                    <a:pt x="260246" y="39461"/>
                  </a:lnTo>
                  <a:lnTo>
                    <a:pt x="219587" y="60531"/>
                  </a:lnTo>
                  <a:lnTo>
                    <a:pt x="181517" y="85543"/>
                  </a:lnTo>
                  <a:lnTo>
                    <a:pt x="146306" y="114224"/>
                  </a:lnTo>
                  <a:lnTo>
                    <a:pt x="114224" y="146306"/>
                  </a:lnTo>
                  <a:lnTo>
                    <a:pt x="85543" y="181517"/>
                  </a:lnTo>
                  <a:lnTo>
                    <a:pt x="60531" y="219587"/>
                  </a:lnTo>
                  <a:lnTo>
                    <a:pt x="39461" y="260246"/>
                  </a:lnTo>
                  <a:lnTo>
                    <a:pt x="22602" y="303223"/>
                  </a:lnTo>
                  <a:lnTo>
                    <a:pt x="10226" y="348247"/>
                  </a:lnTo>
                  <a:lnTo>
                    <a:pt x="2601" y="395048"/>
                  </a:lnTo>
                  <a:lnTo>
                    <a:pt x="0" y="443356"/>
                  </a:lnTo>
                  <a:lnTo>
                    <a:pt x="2601" y="491688"/>
                  </a:lnTo>
                  <a:lnTo>
                    <a:pt x="10226" y="538510"/>
                  </a:lnTo>
                  <a:lnTo>
                    <a:pt x="22602" y="583552"/>
                  </a:lnTo>
                  <a:lnTo>
                    <a:pt x="39461" y="626544"/>
                  </a:lnTo>
                  <a:lnTo>
                    <a:pt x="60531" y="667215"/>
                  </a:lnTo>
                  <a:lnTo>
                    <a:pt x="85543" y="705296"/>
                  </a:lnTo>
                  <a:lnTo>
                    <a:pt x="114224" y="740515"/>
                  </a:lnTo>
                  <a:lnTo>
                    <a:pt x="146306" y="772603"/>
                  </a:lnTo>
                  <a:lnTo>
                    <a:pt x="181517" y="801289"/>
                  </a:lnTo>
                  <a:lnTo>
                    <a:pt x="219587" y="826304"/>
                  </a:lnTo>
                  <a:lnTo>
                    <a:pt x="260246" y="847376"/>
                  </a:lnTo>
                  <a:lnTo>
                    <a:pt x="303223" y="864237"/>
                  </a:lnTo>
                  <a:lnTo>
                    <a:pt x="348247" y="876614"/>
                  </a:lnTo>
                  <a:lnTo>
                    <a:pt x="395048" y="884239"/>
                  </a:lnTo>
                  <a:lnTo>
                    <a:pt x="443357" y="886840"/>
                  </a:lnTo>
                  <a:lnTo>
                    <a:pt x="491666" y="884239"/>
                  </a:lnTo>
                  <a:lnTo>
                    <a:pt x="538472" y="876614"/>
                  </a:lnTo>
                  <a:lnTo>
                    <a:pt x="583504" y="864237"/>
                  </a:lnTo>
                  <a:lnTo>
                    <a:pt x="626489" y="847376"/>
                  </a:lnTo>
                  <a:lnTo>
                    <a:pt x="667159" y="826304"/>
                  </a:lnTo>
                  <a:lnTo>
                    <a:pt x="705241" y="801289"/>
                  </a:lnTo>
                  <a:lnTo>
                    <a:pt x="740464" y="772603"/>
                  </a:lnTo>
                  <a:lnTo>
                    <a:pt x="772559" y="740515"/>
                  </a:lnTo>
                  <a:lnTo>
                    <a:pt x="801253" y="705296"/>
                  </a:lnTo>
                  <a:lnTo>
                    <a:pt x="826276" y="667215"/>
                  </a:lnTo>
                  <a:lnTo>
                    <a:pt x="847356" y="626544"/>
                  </a:lnTo>
                  <a:lnTo>
                    <a:pt x="864224" y="583552"/>
                  </a:lnTo>
                  <a:lnTo>
                    <a:pt x="876608" y="538510"/>
                  </a:lnTo>
                  <a:lnTo>
                    <a:pt x="884237" y="491688"/>
                  </a:lnTo>
                  <a:lnTo>
                    <a:pt x="886841" y="443356"/>
                  </a:lnTo>
                  <a:lnTo>
                    <a:pt x="884237" y="395048"/>
                  </a:lnTo>
                  <a:lnTo>
                    <a:pt x="876608" y="348247"/>
                  </a:lnTo>
                  <a:lnTo>
                    <a:pt x="864224" y="303223"/>
                  </a:lnTo>
                  <a:lnTo>
                    <a:pt x="847356" y="260246"/>
                  </a:lnTo>
                  <a:lnTo>
                    <a:pt x="826276" y="219587"/>
                  </a:lnTo>
                  <a:lnTo>
                    <a:pt x="801253" y="181517"/>
                  </a:lnTo>
                  <a:lnTo>
                    <a:pt x="772559" y="146306"/>
                  </a:lnTo>
                  <a:lnTo>
                    <a:pt x="740464" y="114224"/>
                  </a:lnTo>
                  <a:lnTo>
                    <a:pt x="705241" y="85543"/>
                  </a:lnTo>
                  <a:lnTo>
                    <a:pt x="667159" y="60531"/>
                  </a:lnTo>
                  <a:lnTo>
                    <a:pt x="626489" y="39461"/>
                  </a:lnTo>
                  <a:lnTo>
                    <a:pt x="583504" y="22602"/>
                  </a:lnTo>
                  <a:lnTo>
                    <a:pt x="538472" y="10226"/>
                  </a:lnTo>
                  <a:lnTo>
                    <a:pt x="491666" y="2601"/>
                  </a:lnTo>
                  <a:lnTo>
                    <a:pt x="443357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96702" y="3597389"/>
              <a:ext cx="429259" cy="260985"/>
            </a:xfrm>
            <a:custGeom>
              <a:avLst/>
              <a:gdLst/>
              <a:ahLst/>
              <a:cxnLst/>
              <a:rect l="l" t="t" r="r" b="b"/>
              <a:pathLst>
                <a:path w="429260" h="260985">
                  <a:moveTo>
                    <a:pt x="275882" y="91948"/>
                  </a:moveTo>
                  <a:lnTo>
                    <a:pt x="153263" y="91948"/>
                  </a:lnTo>
                  <a:lnTo>
                    <a:pt x="158089" y="115811"/>
                  </a:lnTo>
                  <a:lnTo>
                    <a:pt x="171221" y="135305"/>
                  </a:lnTo>
                  <a:lnTo>
                    <a:pt x="190715" y="148437"/>
                  </a:lnTo>
                  <a:lnTo>
                    <a:pt x="214579" y="153250"/>
                  </a:lnTo>
                  <a:lnTo>
                    <a:pt x="238442" y="148437"/>
                  </a:lnTo>
                  <a:lnTo>
                    <a:pt x="257937" y="135305"/>
                  </a:lnTo>
                  <a:lnTo>
                    <a:pt x="271068" y="115811"/>
                  </a:lnTo>
                  <a:lnTo>
                    <a:pt x="275882" y="91948"/>
                  </a:lnTo>
                  <a:close/>
                </a:path>
                <a:path w="429260" h="260985">
                  <a:moveTo>
                    <a:pt x="383184" y="91948"/>
                  </a:moveTo>
                  <a:lnTo>
                    <a:pt x="291211" y="91948"/>
                  </a:lnTo>
                  <a:lnTo>
                    <a:pt x="285178" y="121742"/>
                  </a:lnTo>
                  <a:lnTo>
                    <a:pt x="268744" y="146113"/>
                  </a:lnTo>
                  <a:lnTo>
                    <a:pt x="244373" y="162547"/>
                  </a:lnTo>
                  <a:lnTo>
                    <a:pt x="214579" y="168579"/>
                  </a:lnTo>
                  <a:lnTo>
                    <a:pt x="184772" y="162547"/>
                  </a:lnTo>
                  <a:lnTo>
                    <a:pt x="160413" y="146113"/>
                  </a:lnTo>
                  <a:lnTo>
                    <a:pt x="143979" y="121742"/>
                  </a:lnTo>
                  <a:lnTo>
                    <a:pt x="137947" y="91948"/>
                  </a:lnTo>
                  <a:lnTo>
                    <a:pt x="45974" y="91948"/>
                  </a:lnTo>
                  <a:lnTo>
                    <a:pt x="45974" y="131064"/>
                  </a:lnTo>
                  <a:lnTo>
                    <a:pt x="52832" y="137922"/>
                  </a:lnTo>
                  <a:lnTo>
                    <a:pt x="84645" y="137922"/>
                  </a:lnTo>
                  <a:lnTo>
                    <a:pt x="86258" y="142481"/>
                  </a:lnTo>
                  <a:lnTo>
                    <a:pt x="88112" y="146951"/>
                  </a:lnTo>
                  <a:lnTo>
                    <a:pt x="90182" y="151307"/>
                  </a:lnTo>
                  <a:lnTo>
                    <a:pt x="70815" y="170688"/>
                  </a:lnTo>
                  <a:lnTo>
                    <a:pt x="69189" y="174586"/>
                  </a:lnTo>
                  <a:lnTo>
                    <a:pt x="69189" y="182714"/>
                  </a:lnTo>
                  <a:lnTo>
                    <a:pt x="70815" y="186613"/>
                  </a:lnTo>
                  <a:lnTo>
                    <a:pt x="123024" y="238823"/>
                  </a:lnTo>
                  <a:lnTo>
                    <a:pt x="132715" y="238823"/>
                  </a:lnTo>
                  <a:lnTo>
                    <a:pt x="155219" y="216344"/>
                  </a:lnTo>
                  <a:lnTo>
                    <a:pt x="159562" y="218414"/>
                  </a:lnTo>
                  <a:lnTo>
                    <a:pt x="164033" y="220256"/>
                  </a:lnTo>
                  <a:lnTo>
                    <a:pt x="168592" y="221881"/>
                  </a:lnTo>
                  <a:lnTo>
                    <a:pt x="168592" y="253669"/>
                  </a:lnTo>
                  <a:lnTo>
                    <a:pt x="175450" y="260540"/>
                  </a:lnTo>
                  <a:lnTo>
                    <a:pt x="253707" y="260540"/>
                  </a:lnTo>
                  <a:lnTo>
                    <a:pt x="260565" y="253669"/>
                  </a:lnTo>
                  <a:lnTo>
                    <a:pt x="260565" y="221881"/>
                  </a:lnTo>
                  <a:lnTo>
                    <a:pt x="265125" y="220256"/>
                  </a:lnTo>
                  <a:lnTo>
                    <a:pt x="269582" y="218414"/>
                  </a:lnTo>
                  <a:lnTo>
                    <a:pt x="273939" y="216344"/>
                  </a:lnTo>
                  <a:lnTo>
                    <a:pt x="296430" y="238823"/>
                  </a:lnTo>
                  <a:lnTo>
                    <a:pt x="306133" y="238823"/>
                  </a:lnTo>
                  <a:lnTo>
                    <a:pt x="358343" y="186613"/>
                  </a:lnTo>
                  <a:lnTo>
                    <a:pt x="359968" y="182714"/>
                  </a:lnTo>
                  <a:lnTo>
                    <a:pt x="359968" y="174586"/>
                  </a:lnTo>
                  <a:lnTo>
                    <a:pt x="358343" y="170688"/>
                  </a:lnTo>
                  <a:lnTo>
                    <a:pt x="338975" y="151307"/>
                  </a:lnTo>
                  <a:lnTo>
                    <a:pt x="341045" y="146951"/>
                  </a:lnTo>
                  <a:lnTo>
                    <a:pt x="342900" y="142481"/>
                  </a:lnTo>
                  <a:lnTo>
                    <a:pt x="344512" y="137922"/>
                  </a:lnTo>
                  <a:lnTo>
                    <a:pt x="376326" y="137922"/>
                  </a:lnTo>
                  <a:lnTo>
                    <a:pt x="383184" y="131064"/>
                  </a:lnTo>
                  <a:lnTo>
                    <a:pt x="383184" y="91948"/>
                  </a:lnTo>
                  <a:close/>
                </a:path>
                <a:path w="429260" h="260985">
                  <a:moveTo>
                    <a:pt x="429158" y="0"/>
                  </a:moveTo>
                  <a:lnTo>
                    <a:pt x="398500" y="0"/>
                  </a:lnTo>
                  <a:lnTo>
                    <a:pt x="398500" y="34074"/>
                  </a:lnTo>
                  <a:lnTo>
                    <a:pt x="398500" y="42545"/>
                  </a:lnTo>
                  <a:lnTo>
                    <a:pt x="395084" y="45974"/>
                  </a:lnTo>
                  <a:lnTo>
                    <a:pt x="340626" y="45974"/>
                  </a:lnTo>
                  <a:lnTo>
                    <a:pt x="337197" y="42545"/>
                  </a:lnTo>
                  <a:lnTo>
                    <a:pt x="337197" y="34074"/>
                  </a:lnTo>
                  <a:lnTo>
                    <a:pt x="340626" y="30645"/>
                  </a:lnTo>
                  <a:lnTo>
                    <a:pt x="395084" y="30645"/>
                  </a:lnTo>
                  <a:lnTo>
                    <a:pt x="398500" y="34074"/>
                  </a:lnTo>
                  <a:lnTo>
                    <a:pt x="398500" y="0"/>
                  </a:lnTo>
                  <a:lnTo>
                    <a:pt x="321868" y="0"/>
                  </a:lnTo>
                  <a:lnTo>
                    <a:pt x="321868" y="34074"/>
                  </a:lnTo>
                  <a:lnTo>
                    <a:pt x="321868" y="42545"/>
                  </a:lnTo>
                  <a:lnTo>
                    <a:pt x="318439" y="45974"/>
                  </a:lnTo>
                  <a:lnTo>
                    <a:pt x="263982" y="45974"/>
                  </a:lnTo>
                  <a:lnTo>
                    <a:pt x="260565" y="42545"/>
                  </a:lnTo>
                  <a:lnTo>
                    <a:pt x="260565" y="34074"/>
                  </a:lnTo>
                  <a:lnTo>
                    <a:pt x="263982" y="30645"/>
                  </a:lnTo>
                  <a:lnTo>
                    <a:pt x="318439" y="30645"/>
                  </a:lnTo>
                  <a:lnTo>
                    <a:pt x="321868" y="34074"/>
                  </a:lnTo>
                  <a:lnTo>
                    <a:pt x="321868" y="0"/>
                  </a:lnTo>
                  <a:lnTo>
                    <a:pt x="245237" y="0"/>
                  </a:lnTo>
                  <a:lnTo>
                    <a:pt x="245237" y="34074"/>
                  </a:lnTo>
                  <a:lnTo>
                    <a:pt x="245237" y="42545"/>
                  </a:lnTo>
                  <a:lnTo>
                    <a:pt x="241808" y="45974"/>
                  </a:lnTo>
                  <a:lnTo>
                    <a:pt x="187350" y="45974"/>
                  </a:lnTo>
                  <a:lnTo>
                    <a:pt x="183921" y="42545"/>
                  </a:lnTo>
                  <a:lnTo>
                    <a:pt x="183921" y="34074"/>
                  </a:lnTo>
                  <a:lnTo>
                    <a:pt x="187350" y="30645"/>
                  </a:lnTo>
                  <a:lnTo>
                    <a:pt x="241808" y="30645"/>
                  </a:lnTo>
                  <a:lnTo>
                    <a:pt x="245237" y="34074"/>
                  </a:lnTo>
                  <a:lnTo>
                    <a:pt x="245237" y="0"/>
                  </a:lnTo>
                  <a:lnTo>
                    <a:pt x="168592" y="0"/>
                  </a:lnTo>
                  <a:lnTo>
                    <a:pt x="168592" y="34074"/>
                  </a:lnTo>
                  <a:lnTo>
                    <a:pt x="168592" y="42545"/>
                  </a:lnTo>
                  <a:lnTo>
                    <a:pt x="165176" y="45974"/>
                  </a:lnTo>
                  <a:lnTo>
                    <a:pt x="110705" y="45974"/>
                  </a:lnTo>
                  <a:lnTo>
                    <a:pt x="107289" y="42545"/>
                  </a:lnTo>
                  <a:lnTo>
                    <a:pt x="107289" y="34074"/>
                  </a:lnTo>
                  <a:lnTo>
                    <a:pt x="110705" y="30645"/>
                  </a:lnTo>
                  <a:lnTo>
                    <a:pt x="165176" y="30645"/>
                  </a:lnTo>
                  <a:lnTo>
                    <a:pt x="168592" y="34074"/>
                  </a:lnTo>
                  <a:lnTo>
                    <a:pt x="168592" y="0"/>
                  </a:lnTo>
                  <a:lnTo>
                    <a:pt x="91960" y="0"/>
                  </a:lnTo>
                  <a:lnTo>
                    <a:pt x="91960" y="34074"/>
                  </a:lnTo>
                  <a:lnTo>
                    <a:pt x="91960" y="42545"/>
                  </a:lnTo>
                  <a:lnTo>
                    <a:pt x="88531" y="45974"/>
                  </a:lnTo>
                  <a:lnTo>
                    <a:pt x="34074" y="45974"/>
                  </a:lnTo>
                  <a:lnTo>
                    <a:pt x="30645" y="42545"/>
                  </a:lnTo>
                  <a:lnTo>
                    <a:pt x="30645" y="34074"/>
                  </a:lnTo>
                  <a:lnTo>
                    <a:pt x="34074" y="30645"/>
                  </a:lnTo>
                  <a:lnTo>
                    <a:pt x="88531" y="30645"/>
                  </a:lnTo>
                  <a:lnTo>
                    <a:pt x="91960" y="34074"/>
                  </a:lnTo>
                  <a:lnTo>
                    <a:pt x="91960" y="0"/>
                  </a:lnTo>
                  <a:lnTo>
                    <a:pt x="0" y="0"/>
                  </a:lnTo>
                  <a:lnTo>
                    <a:pt x="0" y="30645"/>
                  </a:lnTo>
                  <a:lnTo>
                    <a:pt x="11899" y="30645"/>
                  </a:lnTo>
                  <a:lnTo>
                    <a:pt x="15328" y="34074"/>
                  </a:lnTo>
                  <a:lnTo>
                    <a:pt x="15328" y="42545"/>
                  </a:lnTo>
                  <a:lnTo>
                    <a:pt x="11899" y="45974"/>
                  </a:lnTo>
                  <a:lnTo>
                    <a:pt x="0" y="45974"/>
                  </a:lnTo>
                  <a:lnTo>
                    <a:pt x="0" y="76619"/>
                  </a:lnTo>
                  <a:lnTo>
                    <a:pt x="429158" y="76619"/>
                  </a:lnTo>
                  <a:lnTo>
                    <a:pt x="429158" y="45974"/>
                  </a:lnTo>
                  <a:lnTo>
                    <a:pt x="417258" y="45974"/>
                  </a:lnTo>
                  <a:lnTo>
                    <a:pt x="413829" y="42545"/>
                  </a:lnTo>
                  <a:lnTo>
                    <a:pt x="413829" y="34074"/>
                  </a:lnTo>
                  <a:lnTo>
                    <a:pt x="417258" y="30645"/>
                  </a:lnTo>
                  <a:lnTo>
                    <a:pt x="429158" y="30645"/>
                  </a:lnTo>
                  <a:lnTo>
                    <a:pt x="429158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6704" y="3428791"/>
              <a:ext cx="429164" cy="1532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24416" y="1099794"/>
              <a:ext cx="3021965" cy="646430"/>
            </a:xfrm>
            <a:custGeom>
              <a:avLst/>
              <a:gdLst/>
              <a:ahLst/>
              <a:cxnLst/>
              <a:rect l="l" t="t" r="r" b="b"/>
              <a:pathLst>
                <a:path w="3021965" h="646430">
                  <a:moveTo>
                    <a:pt x="302158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021583" y="646328"/>
                  </a:lnTo>
                  <a:lnTo>
                    <a:pt x="30215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891778" y="2033777"/>
            <a:ext cx="3115310" cy="4620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87020" algn="l"/>
              </a:tabLst>
            </a:pP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r>
              <a:rPr sz="16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dalam</a:t>
            </a:r>
            <a:r>
              <a:rPr sz="16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UU</a:t>
            </a:r>
            <a:r>
              <a:rPr sz="16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No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25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tahun</a:t>
            </a:r>
            <a:r>
              <a:rPr sz="1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2004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tentang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Sistem </a:t>
            </a:r>
            <a:r>
              <a:rPr sz="1600" spc="-25" dirty="0">
                <a:latin typeface="Arial"/>
                <a:cs typeface="Arial"/>
              </a:rPr>
              <a:t>Perencanaan</a:t>
            </a:r>
            <a:r>
              <a:rPr sz="1600" spc="-10" dirty="0">
                <a:latin typeface="Arial"/>
                <a:cs typeface="Arial"/>
              </a:rPr>
              <a:t> Pembangunan </a:t>
            </a:r>
            <a:r>
              <a:rPr sz="1600" spc="-20" dirty="0">
                <a:latin typeface="Arial"/>
                <a:cs typeface="Arial"/>
              </a:rPr>
              <a:t>Nasional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(SPPN)</a:t>
            </a:r>
            <a:endParaRPr sz="1600">
              <a:latin typeface="Arial"/>
              <a:cs typeface="Arial"/>
            </a:endParaRPr>
          </a:p>
          <a:p>
            <a:pPr marL="287020" marR="43180" indent="-274320">
              <a:lnSpc>
                <a:spcPct val="99000"/>
              </a:lnSpc>
              <a:spcBef>
                <a:spcPts val="1220"/>
              </a:spcBef>
              <a:buFont typeface="Arial"/>
              <a:buChar char="•"/>
              <a:tabLst>
                <a:tab pos="287020" algn="l"/>
              </a:tabLst>
            </a:pP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Kewenangan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Pemerintah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Daerah</a:t>
            </a:r>
            <a:r>
              <a:rPr sz="16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dalam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UU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No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23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tahun </a:t>
            </a:r>
            <a:r>
              <a:rPr sz="1600" dirty="0">
                <a:latin typeface="Arial"/>
                <a:cs typeface="Arial"/>
              </a:rPr>
              <a:t>2014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tentang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Pemerintahan Daerah</a:t>
            </a:r>
            <a:endParaRPr sz="1600">
              <a:latin typeface="Arial"/>
              <a:cs typeface="Arial"/>
            </a:endParaRPr>
          </a:p>
          <a:p>
            <a:pPr marL="287020" marR="209550" indent="-274320">
              <a:lnSpc>
                <a:spcPct val="99000"/>
              </a:lnSpc>
              <a:spcBef>
                <a:spcPts val="1280"/>
              </a:spcBef>
              <a:buFont typeface="Arial"/>
              <a:buChar char="•"/>
              <a:tabLst>
                <a:tab pos="28702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Aspek</a:t>
            </a:r>
            <a:r>
              <a:rPr sz="16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Keuangan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Daerah </a:t>
            </a:r>
            <a:r>
              <a:rPr sz="1600" dirty="0">
                <a:latin typeface="Arial"/>
                <a:cs typeface="Arial"/>
              </a:rPr>
              <a:t>dalam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UU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No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tahun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2022 </a:t>
            </a:r>
            <a:r>
              <a:rPr sz="1600" dirty="0">
                <a:latin typeface="Arial"/>
                <a:cs typeface="Arial"/>
              </a:rPr>
              <a:t>tentang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Hubungan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Keuangan </a:t>
            </a:r>
            <a:r>
              <a:rPr sz="1600" spc="-25" dirty="0">
                <a:latin typeface="Arial"/>
                <a:cs typeface="Arial"/>
              </a:rPr>
              <a:t>Pusat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Daerah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(HKPD)</a:t>
            </a:r>
            <a:endParaRPr sz="1600">
              <a:latin typeface="Arial"/>
              <a:cs typeface="Arial"/>
            </a:endParaRPr>
          </a:p>
          <a:p>
            <a:pPr marL="287020" marR="250190" indent="-274320">
              <a:lnSpc>
                <a:spcPct val="99300"/>
              </a:lnSpc>
              <a:spcBef>
                <a:spcPts val="1275"/>
              </a:spcBef>
              <a:buFont typeface="Arial"/>
              <a:buChar char="•"/>
              <a:tabLst>
                <a:tab pos="287020" algn="l"/>
              </a:tabLst>
            </a:pP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Kesempatan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berusaha</a:t>
            </a:r>
            <a:r>
              <a:rPr sz="1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dan Penciptaan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Iklim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Investasi </a:t>
            </a:r>
            <a:r>
              <a:rPr sz="1600" dirty="0">
                <a:latin typeface="Arial"/>
                <a:cs typeface="Arial"/>
              </a:rPr>
              <a:t>dalam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UU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6/2023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tentang </a:t>
            </a:r>
            <a:r>
              <a:rPr sz="1600" spc="-20" dirty="0">
                <a:latin typeface="Arial"/>
                <a:cs typeface="Arial"/>
              </a:rPr>
              <a:t>Penetapan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PP </a:t>
            </a:r>
            <a:r>
              <a:rPr sz="1600" spc="-10" dirty="0">
                <a:latin typeface="Arial"/>
                <a:cs typeface="Arial"/>
              </a:rPr>
              <a:t>Pengganti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UU </a:t>
            </a:r>
            <a:r>
              <a:rPr sz="1600" dirty="0">
                <a:latin typeface="Arial"/>
                <a:cs typeface="Arial"/>
              </a:rPr>
              <a:t>Cipta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24417" y="1099794"/>
            <a:ext cx="3021965" cy="6464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2710" marR="911860">
              <a:lnSpc>
                <a:spcPct val="100000"/>
              </a:lnSpc>
              <a:spcBef>
                <a:spcPts val="315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Regulasi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Sinergi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antar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Kewenangan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02221" y="1127239"/>
            <a:ext cx="11538585" cy="535940"/>
            <a:chOff x="302221" y="1127239"/>
            <a:chExt cx="11538585" cy="535940"/>
          </a:xfrm>
        </p:grpSpPr>
        <p:sp>
          <p:nvSpPr>
            <p:cNvPr id="26" name="object 26"/>
            <p:cNvSpPr/>
            <p:nvPr/>
          </p:nvSpPr>
          <p:spPr>
            <a:xfrm>
              <a:off x="11384166" y="1206550"/>
              <a:ext cx="456565" cy="456565"/>
            </a:xfrm>
            <a:custGeom>
              <a:avLst/>
              <a:gdLst/>
              <a:ahLst/>
              <a:cxnLst/>
              <a:rect l="l" t="t" r="r" b="b"/>
              <a:pathLst>
                <a:path w="456565" h="456564">
                  <a:moveTo>
                    <a:pt x="324688" y="44272"/>
                  </a:moveTo>
                  <a:lnTo>
                    <a:pt x="321183" y="27063"/>
                  </a:lnTo>
                  <a:lnTo>
                    <a:pt x="311683" y="13004"/>
                  </a:lnTo>
                  <a:lnTo>
                    <a:pt x="297624" y="3517"/>
                  </a:lnTo>
                  <a:lnTo>
                    <a:pt x="280416" y="0"/>
                  </a:lnTo>
                  <a:lnTo>
                    <a:pt x="265658" y="0"/>
                  </a:lnTo>
                  <a:lnTo>
                    <a:pt x="265658" y="65646"/>
                  </a:lnTo>
                  <a:lnTo>
                    <a:pt x="265658" y="81940"/>
                  </a:lnTo>
                  <a:lnTo>
                    <a:pt x="259041" y="88544"/>
                  </a:lnTo>
                  <a:lnTo>
                    <a:pt x="236143" y="88544"/>
                  </a:lnTo>
                  <a:lnTo>
                    <a:pt x="236143" y="124675"/>
                  </a:lnTo>
                  <a:lnTo>
                    <a:pt x="236143" y="140970"/>
                  </a:lnTo>
                  <a:lnTo>
                    <a:pt x="229527" y="147574"/>
                  </a:lnTo>
                  <a:lnTo>
                    <a:pt x="65646" y="147574"/>
                  </a:lnTo>
                  <a:lnTo>
                    <a:pt x="59029" y="140970"/>
                  </a:lnTo>
                  <a:lnTo>
                    <a:pt x="59029" y="124675"/>
                  </a:lnTo>
                  <a:lnTo>
                    <a:pt x="65646" y="118059"/>
                  </a:lnTo>
                  <a:lnTo>
                    <a:pt x="229527" y="118059"/>
                  </a:lnTo>
                  <a:lnTo>
                    <a:pt x="236143" y="124675"/>
                  </a:lnTo>
                  <a:lnTo>
                    <a:pt x="236143" y="88544"/>
                  </a:lnTo>
                  <a:lnTo>
                    <a:pt x="65646" y="88544"/>
                  </a:lnTo>
                  <a:lnTo>
                    <a:pt x="59029" y="81940"/>
                  </a:lnTo>
                  <a:lnTo>
                    <a:pt x="59029" y="65646"/>
                  </a:lnTo>
                  <a:lnTo>
                    <a:pt x="65646" y="59029"/>
                  </a:lnTo>
                  <a:lnTo>
                    <a:pt x="259041" y="59029"/>
                  </a:lnTo>
                  <a:lnTo>
                    <a:pt x="265658" y="65646"/>
                  </a:lnTo>
                  <a:lnTo>
                    <a:pt x="265658" y="0"/>
                  </a:lnTo>
                  <a:lnTo>
                    <a:pt x="44272" y="0"/>
                  </a:lnTo>
                  <a:lnTo>
                    <a:pt x="27063" y="3517"/>
                  </a:lnTo>
                  <a:lnTo>
                    <a:pt x="13004" y="13004"/>
                  </a:lnTo>
                  <a:lnTo>
                    <a:pt x="3517" y="27063"/>
                  </a:lnTo>
                  <a:lnTo>
                    <a:pt x="0" y="44272"/>
                  </a:lnTo>
                  <a:lnTo>
                    <a:pt x="0" y="368935"/>
                  </a:lnTo>
                  <a:lnTo>
                    <a:pt x="3517" y="386143"/>
                  </a:lnTo>
                  <a:lnTo>
                    <a:pt x="13004" y="400202"/>
                  </a:lnTo>
                  <a:lnTo>
                    <a:pt x="27063" y="409702"/>
                  </a:lnTo>
                  <a:lnTo>
                    <a:pt x="44272" y="413207"/>
                  </a:lnTo>
                  <a:lnTo>
                    <a:pt x="162788" y="413207"/>
                  </a:lnTo>
                  <a:lnTo>
                    <a:pt x="89877" y="340309"/>
                  </a:lnTo>
                  <a:lnTo>
                    <a:pt x="80149" y="325704"/>
                  </a:lnTo>
                  <a:lnTo>
                    <a:pt x="76885" y="309092"/>
                  </a:lnTo>
                  <a:lnTo>
                    <a:pt x="80098" y="292468"/>
                  </a:lnTo>
                  <a:lnTo>
                    <a:pt x="89776" y="277837"/>
                  </a:lnTo>
                  <a:lnTo>
                    <a:pt x="101892" y="265633"/>
                  </a:lnTo>
                  <a:lnTo>
                    <a:pt x="65646" y="265633"/>
                  </a:lnTo>
                  <a:lnTo>
                    <a:pt x="59029" y="259029"/>
                  </a:lnTo>
                  <a:lnTo>
                    <a:pt x="59029" y="242735"/>
                  </a:lnTo>
                  <a:lnTo>
                    <a:pt x="65646" y="236118"/>
                  </a:lnTo>
                  <a:lnTo>
                    <a:pt x="111455" y="236118"/>
                  </a:lnTo>
                  <a:lnTo>
                    <a:pt x="118071" y="242735"/>
                  </a:lnTo>
                  <a:lnTo>
                    <a:pt x="118071" y="250875"/>
                  </a:lnTo>
                  <a:lnTo>
                    <a:pt x="124206" y="247675"/>
                  </a:lnTo>
                  <a:lnTo>
                    <a:pt x="130733" y="245402"/>
                  </a:lnTo>
                  <a:lnTo>
                    <a:pt x="137528" y="244144"/>
                  </a:lnTo>
                  <a:lnTo>
                    <a:pt x="144487" y="243941"/>
                  </a:lnTo>
                  <a:lnTo>
                    <a:pt x="152311" y="236118"/>
                  </a:lnTo>
                  <a:lnTo>
                    <a:pt x="181825" y="206603"/>
                  </a:lnTo>
                  <a:lnTo>
                    <a:pt x="183273" y="205168"/>
                  </a:lnTo>
                  <a:lnTo>
                    <a:pt x="181343" y="206095"/>
                  </a:lnTo>
                  <a:lnTo>
                    <a:pt x="179146" y="206603"/>
                  </a:lnTo>
                  <a:lnTo>
                    <a:pt x="65646" y="206603"/>
                  </a:lnTo>
                  <a:lnTo>
                    <a:pt x="59029" y="199999"/>
                  </a:lnTo>
                  <a:lnTo>
                    <a:pt x="59029" y="183705"/>
                  </a:lnTo>
                  <a:lnTo>
                    <a:pt x="65646" y="177088"/>
                  </a:lnTo>
                  <a:lnTo>
                    <a:pt x="185254" y="177088"/>
                  </a:lnTo>
                  <a:lnTo>
                    <a:pt x="191858" y="183705"/>
                  </a:lnTo>
                  <a:lnTo>
                    <a:pt x="191846" y="193992"/>
                  </a:lnTo>
                  <a:lnTo>
                    <a:pt x="191350" y="196088"/>
                  </a:lnTo>
                  <a:lnTo>
                    <a:pt x="190423" y="198018"/>
                  </a:lnTo>
                  <a:lnTo>
                    <a:pt x="211340" y="177088"/>
                  </a:lnTo>
                  <a:lnTo>
                    <a:pt x="240868" y="147574"/>
                  </a:lnTo>
                  <a:lnTo>
                    <a:pt x="243967" y="144475"/>
                  </a:lnTo>
                  <a:lnTo>
                    <a:pt x="244462" y="135153"/>
                  </a:lnTo>
                  <a:lnTo>
                    <a:pt x="246837" y="126238"/>
                  </a:lnTo>
                  <a:lnTo>
                    <a:pt x="250952" y="118059"/>
                  </a:lnTo>
                  <a:lnTo>
                    <a:pt x="256806" y="110680"/>
                  </a:lnTo>
                  <a:lnTo>
                    <a:pt x="287985" y="82232"/>
                  </a:lnTo>
                  <a:lnTo>
                    <a:pt x="312216" y="76974"/>
                  </a:lnTo>
                  <a:lnTo>
                    <a:pt x="324688" y="79692"/>
                  </a:lnTo>
                  <a:lnTo>
                    <a:pt x="324688" y="76974"/>
                  </a:lnTo>
                  <a:lnTo>
                    <a:pt x="324688" y="59029"/>
                  </a:lnTo>
                  <a:lnTo>
                    <a:pt x="324688" y="44272"/>
                  </a:lnTo>
                  <a:close/>
                </a:path>
                <a:path w="456565" h="456564">
                  <a:moveTo>
                    <a:pt x="456463" y="419201"/>
                  </a:moveTo>
                  <a:lnTo>
                    <a:pt x="389674" y="340321"/>
                  </a:lnTo>
                  <a:lnTo>
                    <a:pt x="340347" y="298589"/>
                  </a:lnTo>
                  <a:lnTo>
                    <a:pt x="361226" y="277710"/>
                  </a:lnTo>
                  <a:lnTo>
                    <a:pt x="382092" y="256844"/>
                  </a:lnTo>
                  <a:lnTo>
                    <a:pt x="387858" y="262610"/>
                  </a:lnTo>
                  <a:lnTo>
                    <a:pt x="397205" y="262610"/>
                  </a:lnTo>
                  <a:lnTo>
                    <a:pt x="402971" y="256844"/>
                  </a:lnTo>
                  <a:lnTo>
                    <a:pt x="429590" y="230212"/>
                  </a:lnTo>
                  <a:lnTo>
                    <a:pt x="429590" y="220865"/>
                  </a:lnTo>
                  <a:lnTo>
                    <a:pt x="313702" y="104990"/>
                  </a:lnTo>
                  <a:lnTo>
                    <a:pt x="304368" y="104990"/>
                  </a:lnTo>
                  <a:lnTo>
                    <a:pt x="271970" y="137375"/>
                  </a:lnTo>
                  <a:lnTo>
                    <a:pt x="271970" y="146723"/>
                  </a:lnTo>
                  <a:lnTo>
                    <a:pt x="277723" y="152488"/>
                  </a:lnTo>
                  <a:lnTo>
                    <a:pt x="152501" y="277710"/>
                  </a:lnTo>
                  <a:lnTo>
                    <a:pt x="146735" y="271945"/>
                  </a:lnTo>
                  <a:lnTo>
                    <a:pt x="137388" y="271945"/>
                  </a:lnTo>
                  <a:lnTo>
                    <a:pt x="104990" y="304342"/>
                  </a:lnTo>
                  <a:lnTo>
                    <a:pt x="104990" y="313677"/>
                  </a:lnTo>
                  <a:lnTo>
                    <a:pt x="220878" y="429564"/>
                  </a:lnTo>
                  <a:lnTo>
                    <a:pt x="230225" y="429564"/>
                  </a:lnTo>
                  <a:lnTo>
                    <a:pt x="262623" y="397167"/>
                  </a:lnTo>
                  <a:lnTo>
                    <a:pt x="262623" y="387819"/>
                  </a:lnTo>
                  <a:lnTo>
                    <a:pt x="256857" y="382054"/>
                  </a:lnTo>
                  <a:lnTo>
                    <a:pt x="298602" y="340321"/>
                  </a:lnTo>
                  <a:lnTo>
                    <a:pt x="384797" y="442175"/>
                  </a:lnTo>
                  <a:lnTo>
                    <a:pt x="397484" y="452208"/>
                  </a:lnTo>
                  <a:lnTo>
                    <a:pt x="412521" y="456438"/>
                  </a:lnTo>
                  <a:lnTo>
                    <a:pt x="428040" y="454723"/>
                  </a:lnTo>
                  <a:lnTo>
                    <a:pt x="442201" y="446925"/>
                  </a:lnTo>
                  <a:lnTo>
                    <a:pt x="452234" y="434225"/>
                  </a:lnTo>
                  <a:lnTo>
                    <a:pt x="456463" y="4192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2221" y="1127239"/>
              <a:ext cx="8269605" cy="369570"/>
            </a:xfrm>
            <a:custGeom>
              <a:avLst/>
              <a:gdLst/>
              <a:ahLst/>
              <a:cxnLst/>
              <a:rect l="l" t="t" r="r" b="b"/>
              <a:pathLst>
                <a:path w="8269605" h="369569">
                  <a:moveTo>
                    <a:pt x="8269478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269478" y="369328"/>
                  </a:lnTo>
                  <a:lnTo>
                    <a:pt x="826947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6861" y="1154429"/>
            <a:ext cx="7272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Penguatan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Peran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Forum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Penyelarasan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5548" y="1079753"/>
            <a:ext cx="426720" cy="427990"/>
            <a:chOff x="95548" y="1079753"/>
            <a:chExt cx="426720" cy="427990"/>
          </a:xfrm>
        </p:grpSpPr>
        <p:sp>
          <p:nvSpPr>
            <p:cNvPr id="30" name="object 30"/>
            <p:cNvSpPr/>
            <p:nvPr/>
          </p:nvSpPr>
          <p:spPr>
            <a:xfrm>
              <a:off x="108248" y="1092453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90">
                  <a:moveTo>
                    <a:pt x="200539" y="0"/>
                  </a:moveTo>
                  <a:lnTo>
                    <a:pt x="154556" y="5318"/>
                  </a:lnTo>
                  <a:lnTo>
                    <a:pt x="112346" y="20468"/>
                  </a:lnTo>
                  <a:lnTo>
                    <a:pt x="75111" y="44237"/>
                  </a:lnTo>
                  <a:lnTo>
                    <a:pt x="44055" y="75415"/>
                  </a:lnTo>
                  <a:lnTo>
                    <a:pt x="20382" y="112791"/>
                  </a:lnTo>
                  <a:lnTo>
                    <a:pt x="5296" y="155154"/>
                  </a:lnTo>
                  <a:lnTo>
                    <a:pt x="0" y="201295"/>
                  </a:lnTo>
                  <a:lnTo>
                    <a:pt x="5296" y="247428"/>
                  </a:lnTo>
                  <a:lnTo>
                    <a:pt x="20382" y="289773"/>
                  </a:lnTo>
                  <a:lnTo>
                    <a:pt x="44055" y="327124"/>
                  </a:lnTo>
                  <a:lnTo>
                    <a:pt x="75111" y="358275"/>
                  </a:lnTo>
                  <a:lnTo>
                    <a:pt x="112346" y="382020"/>
                  </a:lnTo>
                  <a:lnTo>
                    <a:pt x="154556" y="397151"/>
                  </a:lnTo>
                  <a:lnTo>
                    <a:pt x="200539" y="402463"/>
                  </a:lnTo>
                  <a:lnTo>
                    <a:pt x="246522" y="397151"/>
                  </a:lnTo>
                  <a:lnTo>
                    <a:pt x="288733" y="382020"/>
                  </a:lnTo>
                  <a:lnTo>
                    <a:pt x="325969" y="358275"/>
                  </a:lnTo>
                  <a:lnTo>
                    <a:pt x="357026" y="327124"/>
                  </a:lnTo>
                  <a:lnTo>
                    <a:pt x="380701" y="289773"/>
                  </a:lnTo>
                  <a:lnTo>
                    <a:pt x="395788" y="247428"/>
                  </a:lnTo>
                  <a:lnTo>
                    <a:pt x="401085" y="201295"/>
                  </a:lnTo>
                  <a:lnTo>
                    <a:pt x="395788" y="155154"/>
                  </a:lnTo>
                  <a:lnTo>
                    <a:pt x="380701" y="112791"/>
                  </a:lnTo>
                  <a:lnTo>
                    <a:pt x="357026" y="75415"/>
                  </a:lnTo>
                  <a:lnTo>
                    <a:pt x="325969" y="44237"/>
                  </a:lnTo>
                  <a:lnTo>
                    <a:pt x="288733" y="20468"/>
                  </a:lnTo>
                  <a:lnTo>
                    <a:pt x="246522" y="5318"/>
                  </a:lnTo>
                  <a:lnTo>
                    <a:pt x="2005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8248" y="1092453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90">
                  <a:moveTo>
                    <a:pt x="0" y="201295"/>
                  </a:moveTo>
                  <a:lnTo>
                    <a:pt x="5296" y="155154"/>
                  </a:lnTo>
                  <a:lnTo>
                    <a:pt x="20382" y="112791"/>
                  </a:lnTo>
                  <a:lnTo>
                    <a:pt x="44055" y="75415"/>
                  </a:lnTo>
                  <a:lnTo>
                    <a:pt x="75111" y="44237"/>
                  </a:lnTo>
                  <a:lnTo>
                    <a:pt x="112346" y="20468"/>
                  </a:lnTo>
                  <a:lnTo>
                    <a:pt x="154556" y="5318"/>
                  </a:lnTo>
                  <a:lnTo>
                    <a:pt x="200539" y="0"/>
                  </a:lnTo>
                  <a:lnTo>
                    <a:pt x="246522" y="5318"/>
                  </a:lnTo>
                  <a:lnTo>
                    <a:pt x="288733" y="20468"/>
                  </a:lnTo>
                  <a:lnTo>
                    <a:pt x="325969" y="44237"/>
                  </a:lnTo>
                  <a:lnTo>
                    <a:pt x="357026" y="75415"/>
                  </a:lnTo>
                  <a:lnTo>
                    <a:pt x="380701" y="112791"/>
                  </a:lnTo>
                  <a:lnTo>
                    <a:pt x="395788" y="155154"/>
                  </a:lnTo>
                  <a:lnTo>
                    <a:pt x="401085" y="201295"/>
                  </a:lnTo>
                  <a:lnTo>
                    <a:pt x="395788" y="247428"/>
                  </a:lnTo>
                  <a:lnTo>
                    <a:pt x="380701" y="289773"/>
                  </a:lnTo>
                  <a:lnTo>
                    <a:pt x="357026" y="327124"/>
                  </a:lnTo>
                  <a:lnTo>
                    <a:pt x="325969" y="358275"/>
                  </a:lnTo>
                  <a:lnTo>
                    <a:pt x="288733" y="382020"/>
                  </a:lnTo>
                  <a:lnTo>
                    <a:pt x="246522" y="397151"/>
                  </a:lnTo>
                  <a:lnTo>
                    <a:pt x="200539" y="402463"/>
                  </a:lnTo>
                  <a:lnTo>
                    <a:pt x="154556" y="397151"/>
                  </a:lnTo>
                  <a:lnTo>
                    <a:pt x="112346" y="382020"/>
                  </a:lnTo>
                  <a:lnTo>
                    <a:pt x="75111" y="358275"/>
                  </a:lnTo>
                  <a:lnTo>
                    <a:pt x="44055" y="327124"/>
                  </a:lnTo>
                  <a:lnTo>
                    <a:pt x="20382" y="289773"/>
                  </a:lnTo>
                  <a:lnTo>
                    <a:pt x="5296" y="247428"/>
                  </a:lnTo>
                  <a:lnTo>
                    <a:pt x="0" y="20129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31140" y="1137920"/>
            <a:ext cx="155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7241" y="4682299"/>
            <a:ext cx="4186554" cy="1016000"/>
          </a:xfrm>
          <a:custGeom>
            <a:avLst/>
            <a:gdLst/>
            <a:ahLst/>
            <a:cxnLst/>
            <a:rect l="l" t="t" r="r" b="b"/>
            <a:pathLst>
              <a:path w="4186554" h="1016000">
                <a:moveTo>
                  <a:pt x="4186428" y="0"/>
                </a:moveTo>
                <a:lnTo>
                  <a:pt x="0" y="0"/>
                </a:lnTo>
                <a:lnTo>
                  <a:pt x="0" y="1015657"/>
                </a:lnTo>
                <a:lnTo>
                  <a:pt x="4186428" y="1015657"/>
                </a:lnTo>
                <a:lnTo>
                  <a:pt x="4186428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89000" y="4708652"/>
            <a:ext cx="355346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Diperlukan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sinergi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Dukungan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antara</a:t>
            </a: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K/L,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Pusat,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Daerah,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Swasta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006" y="4593590"/>
            <a:ext cx="426720" cy="427990"/>
            <a:chOff x="14006" y="4593590"/>
            <a:chExt cx="426720" cy="427990"/>
          </a:xfrm>
        </p:grpSpPr>
        <p:sp>
          <p:nvSpPr>
            <p:cNvPr id="36" name="object 36"/>
            <p:cNvSpPr/>
            <p:nvPr/>
          </p:nvSpPr>
          <p:spPr>
            <a:xfrm>
              <a:off x="26706" y="4606290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200534" y="0"/>
                  </a:moveTo>
                  <a:lnTo>
                    <a:pt x="154554" y="5311"/>
                  </a:lnTo>
                  <a:lnTo>
                    <a:pt x="112345" y="20442"/>
                  </a:lnTo>
                  <a:lnTo>
                    <a:pt x="75111" y="44187"/>
                  </a:lnTo>
                  <a:lnTo>
                    <a:pt x="44056" y="75338"/>
                  </a:lnTo>
                  <a:lnTo>
                    <a:pt x="20383" y="112689"/>
                  </a:lnTo>
                  <a:lnTo>
                    <a:pt x="5296" y="155034"/>
                  </a:lnTo>
                  <a:lnTo>
                    <a:pt x="0" y="201168"/>
                  </a:lnTo>
                  <a:lnTo>
                    <a:pt x="5296" y="247301"/>
                  </a:lnTo>
                  <a:lnTo>
                    <a:pt x="20383" y="289646"/>
                  </a:lnTo>
                  <a:lnTo>
                    <a:pt x="44056" y="326997"/>
                  </a:lnTo>
                  <a:lnTo>
                    <a:pt x="75111" y="358148"/>
                  </a:lnTo>
                  <a:lnTo>
                    <a:pt x="112345" y="381893"/>
                  </a:lnTo>
                  <a:lnTo>
                    <a:pt x="154554" y="397024"/>
                  </a:lnTo>
                  <a:lnTo>
                    <a:pt x="200534" y="402336"/>
                  </a:lnTo>
                  <a:lnTo>
                    <a:pt x="246517" y="397024"/>
                  </a:lnTo>
                  <a:lnTo>
                    <a:pt x="288728" y="381893"/>
                  </a:lnTo>
                  <a:lnTo>
                    <a:pt x="325964" y="358148"/>
                  </a:lnTo>
                  <a:lnTo>
                    <a:pt x="357021" y="326997"/>
                  </a:lnTo>
                  <a:lnTo>
                    <a:pt x="380695" y="289646"/>
                  </a:lnTo>
                  <a:lnTo>
                    <a:pt x="395783" y="247301"/>
                  </a:lnTo>
                  <a:lnTo>
                    <a:pt x="401079" y="201168"/>
                  </a:lnTo>
                  <a:lnTo>
                    <a:pt x="395783" y="155034"/>
                  </a:lnTo>
                  <a:lnTo>
                    <a:pt x="380695" y="112689"/>
                  </a:lnTo>
                  <a:lnTo>
                    <a:pt x="357021" y="75338"/>
                  </a:lnTo>
                  <a:lnTo>
                    <a:pt x="325964" y="44187"/>
                  </a:lnTo>
                  <a:lnTo>
                    <a:pt x="288728" y="20442"/>
                  </a:lnTo>
                  <a:lnTo>
                    <a:pt x="246517" y="5311"/>
                  </a:lnTo>
                  <a:lnTo>
                    <a:pt x="20053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706" y="4606290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0" y="201168"/>
                  </a:moveTo>
                  <a:lnTo>
                    <a:pt x="5296" y="155034"/>
                  </a:lnTo>
                  <a:lnTo>
                    <a:pt x="20383" y="112689"/>
                  </a:lnTo>
                  <a:lnTo>
                    <a:pt x="44056" y="75338"/>
                  </a:lnTo>
                  <a:lnTo>
                    <a:pt x="75111" y="44187"/>
                  </a:lnTo>
                  <a:lnTo>
                    <a:pt x="112345" y="20442"/>
                  </a:lnTo>
                  <a:lnTo>
                    <a:pt x="154554" y="5311"/>
                  </a:lnTo>
                  <a:lnTo>
                    <a:pt x="200534" y="0"/>
                  </a:lnTo>
                  <a:lnTo>
                    <a:pt x="246517" y="5311"/>
                  </a:lnTo>
                  <a:lnTo>
                    <a:pt x="288728" y="20442"/>
                  </a:lnTo>
                  <a:lnTo>
                    <a:pt x="325964" y="44187"/>
                  </a:lnTo>
                  <a:lnTo>
                    <a:pt x="357021" y="75338"/>
                  </a:lnTo>
                  <a:lnTo>
                    <a:pt x="380695" y="112689"/>
                  </a:lnTo>
                  <a:lnTo>
                    <a:pt x="395783" y="155034"/>
                  </a:lnTo>
                  <a:lnTo>
                    <a:pt x="401079" y="201168"/>
                  </a:lnTo>
                  <a:lnTo>
                    <a:pt x="395783" y="247301"/>
                  </a:lnTo>
                  <a:lnTo>
                    <a:pt x="380695" y="289646"/>
                  </a:lnTo>
                  <a:lnTo>
                    <a:pt x="357021" y="326997"/>
                  </a:lnTo>
                  <a:lnTo>
                    <a:pt x="325964" y="358148"/>
                  </a:lnTo>
                  <a:lnTo>
                    <a:pt x="288728" y="381893"/>
                  </a:lnTo>
                  <a:lnTo>
                    <a:pt x="246517" y="397024"/>
                  </a:lnTo>
                  <a:lnTo>
                    <a:pt x="200534" y="402336"/>
                  </a:lnTo>
                  <a:lnTo>
                    <a:pt x="154554" y="397024"/>
                  </a:lnTo>
                  <a:lnTo>
                    <a:pt x="112345" y="381893"/>
                  </a:lnTo>
                  <a:lnTo>
                    <a:pt x="75111" y="358148"/>
                  </a:lnTo>
                  <a:lnTo>
                    <a:pt x="44056" y="326997"/>
                  </a:lnTo>
                  <a:lnTo>
                    <a:pt x="20383" y="289646"/>
                  </a:lnTo>
                  <a:lnTo>
                    <a:pt x="5296" y="247301"/>
                  </a:lnTo>
                  <a:lnTo>
                    <a:pt x="0" y="20116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9453" y="4652517"/>
            <a:ext cx="155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951984" y="4682299"/>
            <a:ext cx="3805554" cy="1016000"/>
          </a:xfrm>
          <a:custGeom>
            <a:avLst/>
            <a:gdLst/>
            <a:ahLst/>
            <a:cxnLst/>
            <a:rect l="l" t="t" r="r" b="b"/>
            <a:pathLst>
              <a:path w="3805554" h="1016000">
                <a:moveTo>
                  <a:pt x="3805300" y="0"/>
                </a:moveTo>
                <a:lnTo>
                  <a:pt x="0" y="0"/>
                </a:lnTo>
                <a:lnTo>
                  <a:pt x="0" y="1015657"/>
                </a:lnTo>
                <a:lnTo>
                  <a:pt x="3805300" y="1015657"/>
                </a:lnTo>
                <a:lnTo>
                  <a:pt x="380530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214365" y="4708652"/>
            <a:ext cx="327025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Peningkatan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keterlibatan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swasta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2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perencanaan pembangunan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738751" y="4587621"/>
            <a:ext cx="426720" cy="427990"/>
            <a:chOff x="4738751" y="4587621"/>
            <a:chExt cx="426720" cy="427990"/>
          </a:xfrm>
        </p:grpSpPr>
        <p:sp>
          <p:nvSpPr>
            <p:cNvPr id="42" name="object 42"/>
            <p:cNvSpPr/>
            <p:nvPr/>
          </p:nvSpPr>
          <p:spPr>
            <a:xfrm>
              <a:off x="4751451" y="4600321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200533" y="0"/>
                  </a:moveTo>
                  <a:lnTo>
                    <a:pt x="154554" y="5318"/>
                  </a:lnTo>
                  <a:lnTo>
                    <a:pt x="112346" y="20468"/>
                  </a:lnTo>
                  <a:lnTo>
                    <a:pt x="75112" y="44237"/>
                  </a:lnTo>
                  <a:lnTo>
                    <a:pt x="44057" y="75415"/>
                  </a:lnTo>
                  <a:lnTo>
                    <a:pt x="20383" y="112791"/>
                  </a:lnTo>
                  <a:lnTo>
                    <a:pt x="5296" y="155154"/>
                  </a:lnTo>
                  <a:lnTo>
                    <a:pt x="0" y="201294"/>
                  </a:lnTo>
                  <a:lnTo>
                    <a:pt x="5296" y="247428"/>
                  </a:lnTo>
                  <a:lnTo>
                    <a:pt x="20383" y="289773"/>
                  </a:lnTo>
                  <a:lnTo>
                    <a:pt x="44057" y="327124"/>
                  </a:lnTo>
                  <a:lnTo>
                    <a:pt x="75112" y="358275"/>
                  </a:lnTo>
                  <a:lnTo>
                    <a:pt x="112346" y="382020"/>
                  </a:lnTo>
                  <a:lnTo>
                    <a:pt x="154554" y="397151"/>
                  </a:lnTo>
                  <a:lnTo>
                    <a:pt x="200533" y="402462"/>
                  </a:lnTo>
                  <a:lnTo>
                    <a:pt x="246511" y="397151"/>
                  </a:lnTo>
                  <a:lnTo>
                    <a:pt x="288719" y="382020"/>
                  </a:lnTo>
                  <a:lnTo>
                    <a:pt x="325953" y="358275"/>
                  </a:lnTo>
                  <a:lnTo>
                    <a:pt x="357008" y="327124"/>
                  </a:lnTo>
                  <a:lnTo>
                    <a:pt x="380682" y="289773"/>
                  </a:lnTo>
                  <a:lnTo>
                    <a:pt x="395769" y="247428"/>
                  </a:lnTo>
                  <a:lnTo>
                    <a:pt x="401065" y="201294"/>
                  </a:lnTo>
                  <a:lnTo>
                    <a:pt x="395769" y="155154"/>
                  </a:lnTo>
                  <a:lnTo>
                    <a:pt x="380682" y="112791"/>
                  </a:lnTo>
                  <a:lnTo>
                    <a:pt x="357008" y="75415"/>
                  </a:lnTo>
                  <a:lnTo>
                    <a:pt x="325953" y="44237"/>
                  </a:lnTo>
                  <a:lnTo>
                    <a:pt x="288719" y="20468"/>
                  </a:lnTo>
                  <a:lnTo>
                    <a:pt x="246511" y="5318"/>
                  </a:lnTo>
                  <a:lnTo>
                    <a:pt x="20053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51451" y="4600321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0" y="201294"/>
                  </a:moveTo>
                  <a:lnTo>
                    <a:pt x="5296" y="155154"/>
                  </a:lnTo>
                  <a:lnTo>
                    <a:pt x="20383" y="112791"/>
                  </a:lnTo>
                  <a:lnTo>
                    <a:pt x="44057" y="75415"/>
                  </a:lnTo>
                  <a:lnTo>
                    <a:pt x="75112" y="44237"/>
                  </a:lnTo>
                  <a:lnTo>
                    <a:pt x="112346" y="20468"/>
                  </a:lnTo>
                  <a:lnTo>
                    <a:pt x="154554" y="5318"/>
                  </a:lnTo>
                  <a:lnTo>
                    <a:pt x="200533" y="0"/>
                  </a:lnTo>
                  <a:lnTo>
                    <a:pt x="246511" y="5318"/>
                  </a:lnTo>
                  <a:lnTo>
                    <a:pt x="288719" y="20468"/>
                  </a:lnTo>
                  <a:lnTo>
                    <a:pt x="325953" y="44237"/>
                  </a:lnTo>
                  <a:lnTo>
                    <a:pt x="357008" y="75415"/>
                  </a:lnTo>
                  <a:lnTo>
                    <a:pt x="380682" y="112791"/>
                  </a:lnTo>
                  <a:lnTo>
                    <a:pt x="395769" y="155154"/>
                  </a:lnTo>
                  <a:lnTo>
                    <a:pt x="401065" y="201294"/>
                  </a:lnTo>
                  <a:lnTo>
                    <a:pt x="395769" y="247428"/>
                  </a:lnTo>
                  <a:lnTo>
                    <a:pt x="380682" y="289773"/>
                  </a:lnTo>
                  <a:lnTo>
                    <a:pt x="357008" y="327124"/>
                  </a:lnTo>
                  <a:lnTo>
                    <a:pt x="325953" y="358275"/>
                  </a:lnTo>
                  <a:lnTo>
                    <a:pt x="288719" y="382020"/>
                  </a:lnTo>
                  <a:lnTo>
                    <a:pt x="246511" y="397151"/>
                  </a:lnTo>
                  <a:lnTo>
                    <a:pt x="200533" y="402462"/>
                  </a:lnTo>
                  <a:lnTo>
                    <a:pt x="154554" y="397151"/>
                  </a:lnTo>
                  <a:lnTo>
                    <a:pt x="112346" y="382020"/>
                  </a:lnTo>
                  <a:lnTo>
                    <a:pt x="75112" y="358275"/>
                  </a:lnTo>
                  <a:lnTo>
                    <a:pt x="44057" y="327124"/>
                  </a:lnTo>
                  <a:lnTo>
                    <a:pt x="20383" y="289773"/>
                  </a:lnTo>
                  <a:lnTo>
                    <a:pt x="5296" y="247428"/>
                  </a:lnTo>
                  <a:lnTo>
                    <a:pt x="0" y="20129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874767" y="4646421"/>
            <a:ext cx="155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33</a:t>
            </a:fld>
            <a:endParaRPr spc="-25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392" rIns="0" bIns="0" rtlCol="0">
            <a:spAutoFit/>
          </a:bodyPr>
          <a:lstStyle/>
          <a:p>
            <a:pPr marL="2405380" marR="5080" indent="-1180465">
              <a:lnSpc>
                <a:spcPct val="100000"/>
              </a:lnSpc>
              <a:spcBef>
                <a:spcPts val="100"/>
              </a:spcBef>
            </a:pPr>
            <a:r>
              <a:rPr sz="2400" spc="-35" dirty="0"/>
              <a:t>DIGITALISASI</a:t>
            </a:r>
            <a:r>
              <a:rPr sz="2400" spc="-105" dirty="0"/>
              <a:t> </a:t>
            </a:r>
            <a:r>
              <a:rPr sz="2400" spc="-30" dirty="0"/>
              <a:t>DAN</a:t>
            </a:r>
            <a:r>
              <a:rPr sz="2400" spc="-95" dirty="0"/>
              <a:t> </a:t>
            </a:r>
            <a:r>
              <a:rPr sz="2400" spc="-30" dirty="0"/>
              <a:t>INOVASI</a:t>
            </a:r>
            <a:r>
              <a:rPr sz="2400" spc="-75" dirty="0"/>
              <a:t> </a:t>
            </a:r>
            <a:r>
              <a:rPr sz="2400" spc="-180" dirty="0"/>
              <a:t>TATA</a:t>
            </a:r>
            <a:r>
              <a:rPr sz="2400" spc="-45" dirty="0"/>
              <a:t> </a:t>
            </a:r>
            <a:r>
              <a:rPr sz="2400" spc="-50" dirty="0"/>
              <a:t>KELOLA </a:t>
            </a:r>
            <a:r>
              <a:rPr sz="2400" spc="-60" dirty="0"/>
              <a:t>PEMERINTAHAN</a:t>
            </a:r>
            <a:r>
              <a:rPr sz="2400" spc="-100" dirty="0"/>
              <a:t> </a:t>
            </a:r>
            <a:r>
              <a:rPr sz="2400" spc="-10" dirty="0"/>
              <a:t>DAERAH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340611" y="5620918"/>
            <a:ext cx="9625965" cy="61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Memastikan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reformasi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birokrasi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daerah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untuk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menciptakan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pelayanan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publik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yang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efisien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dan </a:t>
            </a:r>
            <a:r>
              <a:rPr sz="1800" dirty="0">
                <a:latin typeface="Arial"/>
                <a:cs typeface="Arial"/>
              </a:rPr>
              <a:t>berorientasi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hasil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</a:t>
            </a:r>
            <a:r>
              <a:rPr sz="1800" i="1" spc="-10" dirty="0">
                <a:latin typeface="Arial"/>
                <a:cs typeface="Arial"/>
              </a:rPr>
              <a:t>result-</a:t>
            </a:r>
            <a:r>
              <a:rPr sz="1800" i="1" dirty="0">
                <a:latin typeface="Arial"/>
                <a:cs typeface="Arial"/>
              </a:rPr>
              <a:t>oriented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governance</a:t>
            </a:r>
            <a:r>
              <a:rPr sz="1800" spc="-10" dirty="0">
                <a:latin typeface="Arial"/>
                <a:cs typeface="Arial"/>
              </a:rPr>
              <a:t>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7433" y="2762491"/>
            <a:ext cx="11004550" cy="369570"/>
          </a:xfrm>
          <a:custGeom>
            <a:avLst/>
            <a:gdLst/>
            <a:ahLst/>
            <a:cxnLst/>
            <a:rect l="l" t="t" r="r" b="b"/>
            <a:pathLst>
              <a:path w="11004550" h="369569">
                <a:moveTo>
                  <a:pt x="11004296" y="0"/>
                </a:moveTo>
                <a:lnTo>
                  <a:pt x="0" y="0"/>
                </a:lnTo>
                <a:lnTo>
                  <a:pt x="0" y="369328"/>
                </a:lnTo>
                <a:lnTo>
                  <a:pt x="11004296" y="369328"/>
                </a:lnTo>
                <a:lnTo>
                  <a:pt x="11004296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9066" y="2789935"/>
            <a:ext cx="716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Pemanfaatan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Teknologi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Sinkronisasi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Kebijakan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8678" y="3972890"/>
            <a:ext cx="36385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ial"/>
                <a:cs typeface="Arial"/>
              </a:rPr>
              <a:t>Penggunaan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Satu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Data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Indonesia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untuk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Arial"/>
                <a:cs typeface="Arial"/>
              </a:rPr>
              <a:t>memastikan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perencanaan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berbasis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bukti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022" y="3214878"/>
            <a:ext cx="10502900" cy="93154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1051560">
              <a:lnSpc>
                <a:spcPts val="2090"/>
              </a:lnSpc>
              <a:spcBef>
                <a:spcPts val="225"/>
              </a:spcBef>
            </a:pPr>
            <a:r>
              <a:rPr sz="1800" spc="-20" dirty="0">
                <a:latin typeface="Arial"/>
                <a:cs typeface="Arial"/>
              </a:rPr>
              <a:t>Digitalisasi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dalam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perencanaan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daerah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harus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diperkuat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dengan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berbasis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data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i="1" spc="155" dirty="0">
                <a:latin typeface="Arial Narrow"/>
                <a:cs typeface="Arial Narrow"/>
              </a:rPr>
              <a:t>real-</a:t>
            </a:r>
            <a:r>
              <a:rPr sz="1800" b="1" i="1" spc="165" dirty="0">
                <a:latin typeface="Arial Narrow"/>
                <a:cs typeface="Arial Narrow"/>
              </a:rPr>
              <a:t>time</a:t>
            </a:r>
            <a:r>
              <a:rPr sz="1800" b="1" i="1" spc="-20" dirty="0">
                <a:latin typeface="Arial Narrow"/>
                <a:cs typeface="Arial Narrow"/>
              </a:rPr>
              <a:t> </a:t>
            </a:r>
            <a:r>
              <a:rPr sz="1800" spc="-20" dirty="0">
                <a:latin typeface="Arial"/>
                <a:cs typeface="Arial"/>
              </a:rPr>
              <a:t>yang </a:t>
            </a:r>
            <a:r>
              <a:rPr sz="1800" dirty="0">
                <a:latin typeface="Arial"/>
                <a:cs typeface="Arial"/>
              </a:rPr>
              <a:t>memperkuat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spc="-35" dirty="0">
                <a:latin typeface="Arial"/>
                <a:cs typeface="Arial"/>
              </a:rPr>
              <a:t>sinkronisasi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kebijakan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pusat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dan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daerah.</a:t>
            </a:r>
            <a:endParaRPr sz="1800">
              <a:latin typeface="Arial"/>
              <a:cs typeface="Arial"/>
            </a:endParaRPr>
          </a:p>
          <a:p>
            <a:pPr marL="6252845">
              <a:lnSpc>
                <a:spcPct val="100000"/>
              </a:lnSpc>
              <a:spcBef>
                <a:spcPts val="905"/>
              </a:spcBef>
            </a:pPr>
            <a:r>
              <a:rPr sz="1600" spc="-35" dirty="0">
                <a:latin typeface="Arial"/>
                <a:cs typeface="Arial"/>
              </a:rPr>
              <a:t>Pemanfaatan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sistem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perencanaan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berbasis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8777" y="4121658"/>
            <a:ext cx="44970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(</a:t>
            </a:r>
            <a:r>
              <a:rPr sz="1600" i="1" dirty="0">
                <a:latin typeface="Arial"/>
                <a:cs typeface="Arial"/>
              </a:rPr>
              <a:t>Geographic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Information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System</a:t>
            </a:r>
            <a:r>
              <a:rPr sz="1600" spc="-10" dirty="0">
                <a:latin typeface="Arial"/>
                <a:cs typeface="Arial"/>
              </a:rPr>
              <a:t>)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untuk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pemetaan </a:t>
            </a:r>
            <a:r>
              <a:rPr sz="1600" dirty="0">
                <a:latin typeface="Arial"/>
                <a:cs typeface="Arial"/>
              </a:rPr>
              <a:t>potensi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daerah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konektivitas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antarwilayah.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9605" y="3947033"/>
            <a:ext cx="582295" cy="628650"/>
            <a:chOff x="649605" y="3947033"/>
            <a:chExt cx="582295" cy="628650"/>
          </a:xfrm>
        </p:grpSpPr>
        <p:sp>
          <p:nvSpPr>
            <p:cNvPr id="10" name="object 10"/>
            <p:cNvSpPr/>
            <p:nvPr/>
          </p:nvSpPr>
          <p:spPr>
            <a:xfrm>
              <a:off x="649605" y="3947033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83" y="0"/>
                  </a:moveTo>
                  <a:lnTo>
                    <a:pt x="267672" y="3404"/>
                  </a:lnTo>
                  <a:lnTo>
                    <a:pt x="223374" y="13295"/>
                  </a:lnTo>
                  <a:lnTo>
                    <a:pt x="181676" y="29186"/>
                  </a:lnTo>
                  <a:lnTo>
                    <a:pt x="143064" y="50592"/>
                  </a:lnTo>
                  <a:lnTo>
                    <a:pt x="108024" y="77027"/>
                  </a:lnTo>
                  <a:lnTo>
                    <a:pt x="77041" y="108007"/>
                  </a:lnTo>
                  <a:lnTo>
                    <a:pt x="50602" y="143044"/>
                  </a:lnTo>
                  <a:lnTo>
                    <a:pt x="29192" y="181655"/>
                  </a:lnTo>
                  <a:lnTo>
                    <a:pt x="13298" y="223353"/>
                  </a:lnTo>
                  <a:lnTo>
                    <a:pt x="3405" y="267654"/>
                  </a:lnTo>
                  <a:lnTo>
                    <a:pt x="0" y="314071"/>
                  </a:lnTo>
                  <a:lnTo>
                    <a:pt x="3405" y="360487"/>
                  </a:lnTo>
                  <a:lnTo>
                    <a:pt x="13298" y="404788"/>
                  </a:lnTo>
                  <a:lnTo>
                    <a:pt x="29192" y="446486"/>
                  </a:lnTo>
                  <a:lnTo>
                    <a:pt x="50602" y="485097"/>
                  </a:lnTo>
                  <a:lnTo>
                    <a:pt x="77041" y="520134"/>
                  </a:lnTo>
                  <a:lnTo>
                    <a:pt x="108024" y="551114"/>
                  </a:lnTo>
                  <a:lnTo>
                    <a:pt x="143064" y="577549"/>
                  </a:lnTo>
                  <a:lnTo>
                    <a:pt x="181676" y="598955"/>
                  </a:lnTo>
                  <a:lnTo>
                    <a:pt x="223374" y="614846"/>
                  </a:lnTo>
                  <a:lnTo>
                    <a:pt x="267672" y="624737"/>
                  </a:lnTo>
                  <a:lnTo>
                    <a:pt x="314083" y="628142"/>
                  </a:lnTo>
                  <a:lnTo>
                    <a:pt x="314083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5591" y="3993007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7" y="0"/>
                  </a:moveTo>
                  <a:lnTo>
                    <a:pt x="219905" y="4318"/>
                  </a:lnTo>
                  <a:lnTo>
                    <a:pt x="174547" y="16770"/>
                  </a:lnTo>
                  <a:lnTo>
                    <a:pt x="132781" y="36599"/>
                  </a:lnTo>
                  <a:lnTo>
                    <a:pt x="95364" y="63047"/>
                  </a:lnTo>
                  <a:lnTo>
                    <a:pt x="63051" y="95358"/>
                  </a:lnTo>
                  <a:lnTo>
                    <a:pt x="36602" y="132776"/>
                  </a:lnTo>
                  <a:lnTo>
                    <a:pt x="16772" y="174542"/>
                  </a:lnTo>
                  <a:lnTo>
                    <a:pt x="4319" y="219901"/>
                  </a:lnTo>
                  <a:lnTo>
                    <a:pt x="0" y="268097"/>
                  </a:lnTo>
                  <a:lnTo>
                    <a:pt x="4319" y="316292"/>
                  </a:lnTo>
                  <a:lnTo>
                    <a:pt x="16772" y="361651"/>
                  </a:lnTo>
                  <a:lnTo>
                    <a:pt x="36602" y="403417"/>
                  </a:lnTo>
                  <a:lnTo>
                    <a:pt x="63051" y="440835"/>
                  </a:lnTo>
                  <a:lnTo>
                    <a:pt x="95364" y="473146"/>
                  </a:lnTo>
                  <a:lnTo>
                    <a:pt x="132781" y="499594"/>
                  </a:lnTo>
                  <a:lnTo>
                    <a:pt x="174547" y="519423"/>
                  </a:lnTo>
                  <a:lnTo>
                    <a:pt x="219905" y="531875"/>
                  </a:lnTo>
                  <a:lnTo>
                    <a:pt x="268097" y="536194"/>
                  </a:lnTo>
                  <a:lnTo>
                    <a:pt x="316284" y="531875"/>
                  </a:lnTo>
                  <a:lnTo>
                    <a:pt x="361639" y="519423"/>
                  </a:lnTo>
                  <a:lnTo>
                    <a:pt x="403403" y="499594"/>
                  </a:lnTo>
                  <a:lnTo>
                    <a:pt x="440819" y="473146"/>
                  </a:lnTo>
                  <a:lnTo>
                    <a:pt x="473130" y="440835"/>
                  </a:lnTo>
                  <a:lnTo>
                    <a:pt x="499579" y="403417"/>
                  </a:lnTo>
                  <a:lnTo>
                    <a:pt x="519409" y="361651"/>
                  </a:lnTo>
                  <a:lnTo>
                    <a:pt x="531862" y="316292"/>
                  </a:lnTo>
                  <a:lnTo>
                    <a:pt x="536181" y="268097"/>
                  </a:lnTo>
                  <a:lnTo>
                    <a:pt x="531862" y="219901"/>
                  </a:lnTo>
                  <a:lnTo>
                    <a:pt x="519409" y="174542"/>
                  </a:lnTo>
                  <a:lnTo>
                    <a:pt x="499579" y="132776"/>
                  </a:lnTo>
                  <a:lnTo>
                    <a:pt x="473130" y="95358"/>
                  </a:lnTo>
                  <a:lnTo>
                    <a:pt x="440819" y="63047"/>
                  </a:lnTo>
                  <a:lnTo>
                    <a:pt x="403403" y="36599"/>
                  </a:lnTo>
                  <a:lnTo>
                    <a:pt x="361639" y="16770"/>
                  </a:lnTo>
                  <a:lnTo>
                    <a:pt x="316284" y="4318"/>
                  </a:lnTo>
                  <a:lnTo>
                    <a:pt x="268097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707" y="4119618"/>
              <a:ext cx="241390" cy="3028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335140" y="3899915"/>
            <a:ext cx="582295" cy="628650"/>
            <a:chOff x="6335140" y="3899915"/>
            <a:chExt cx="582295" cy="628650"/>
          </a:xfrm>
        </p:grpSpPr>
        <p:sp>
          <p:nvSpPr>
            <p:cNvPr id="14" name="object 14"/>
            <p:cNvSpPr/>
            <p:nvPr/>
          </p:nvSpPr>
          <p:spPr>
            <a:xfrm>
              <a:off x="6335140" y="3899915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70" y="0"/>
                  </a:moveTo>
                  <a:lnTo>
                    <a:pt x="267682" y="3404"/>
                  </a:lnTo>
                  <a:lnTo>
                    <a:pt x="223400" y="13295"/>
                  </a:lnTo>
                  <a:lnTo>
                    <a:pt x="181710" y="29186"/>
                  </a:lnTo>
                  <a:lnTo>
                    <a:pt x="143100" y="50592"/>
                  </a:lnTo>
                  <a:lnTo>
                    <a:pt x="108058" y="77027"/>
                  </a:lnTo>
                  <a:lnTo>
                    <a:pt x="77070" y="108007"/>
                  </a:lnTo>
                  <a:lnTo>
                    <a:pt x="50624" y="143044"/>
                  </a:lnTo>
                  <a:lnTo>
                    <a:pt x="29207" y="181655"/>
                  </a:lnTo>
                  <a:lnTo>
                    <a:pt x="13305" y="223353"/>
                  </a:lnTo>
                  <a:lnTo>
                    <a:pt x="3407" y="267654"/>
                  </a:lnTo>
                  <a:lnTo>
                    <a:pt x="0" y="314070"/>
                  </a:lnTo>
                  <a:lnTo>
                    <a:pt x="3407" y="360487"/>
                  </a:lnTo>
                  <a:lnTo>
                    <a:pt x="13305" y="404788"/>
                  </a:lnTo>
                  <a:lnTo>
                    <a:pt x="29207" y="446486"/>
                  </a:lnTo>
                  <a:lnTo>
                    <a:pt x="50624" y="485097"/>
                  </a:lnTo>
                  <a:lnTo>
                    <a:pt x="77070" y="520134"/>
                  </a:lnTo>
                  <a:lnTo>
                    <a:pt x="108058" y="551114"/>
                  </a:lnTo>
                  <a:lnTo>
                    <a:pt x="143100" y="577549"/>
                  </a:lnTo>
                  <a:lnTo>
                    <a:pt x="181710" y="598955"/>
                  </a:lnTo>
                  <a:lnTo>
                    <a:pt x="223400" y="614846"/>
                  </a:lnTo>
                  <a:lnTo>
                    <a:pt x="267682" y="624737"/>
                  </a:lnTo>
                  <a:lnTo>
                    <a:pt x="314070" y="628141"/>
                  </a:lnTo>
                  <a:lnTo>
                    <a:pt x="31407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1114" y="3945889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6" y="0"/>
                  </a:moveTo>
                  <a:lnTo>
                    <a:pt x="219935" y="4323"/>
                  </a:lnTo>
                  <a:lnTo>
                    <a:pt x="174593" y="16785"/>
                  </a:lnTo>
                  <a:lnTo>
                    <a:pt x="132832" y="36627"/>
                  </a:lnTo>
                  <a:lnTo>
                    <a:pt x="95411" y="63089"/>
                  </a:lnTo>
                  <a:lnTo>
                    <a:pt x="63089" y="95411"/>
                  </a:lnTo>
                  <a:lnTo>
                    <a:pt x="36627" y="132832"/>
                  </a:lnTo>
                  <a:lnTo>
                    <a:pt x="16785" y="174593"/>
                  </a:lnTo>
                  <a:lnTo>
                    <a:pt x="4323" y="219935"/>
                  </a:lnTo>
                  <a:lnTo>
                    <a:pt x="0" y="268097"/>
                  </a:lnTo>
                  <a:lnTo>
                    <a:pt x="4323" y="316292"/>
                  </a:lnTo>
                  <a:lnTo>
                    <a:pt x="16785" y="361651"/>
                  </a:lnTo>
                  <a:lnTo>
                    <a:pt x="36627" y="403417"/>
                  </a:lnTo>
                  <a:lnTo>
                    <a:pt x="63089" y="440835"/>
                  </a:lnTo>
                  <a:lnTo>
                    <a:pt x="95411" y="473146"/>
                  </a:lnTo>
                  <a:lnTo>
                    <a:pt x="132832" y="499594"/>
                  </a:lnTo>
                  <a:lnTo>
                    <a:pt x="174593" y="519423"/>
                  </a:lnTo>
                  <a:lnTo>
                    <a:pt x="219935" y="531875"/>
                  </a:lnTo>
                  <a:lnTo>
                    <a:pt x="268096" y="536194"/>
                  </a:lnTo>
                  <a:lnTo>
                    <a:pt x="316292" y="531875"/>
                  </a:lnTo>
                  <a:lnTo>
                    <a:pt x="361651" y="519423"/>
                  </a:lnTo>
                  <a:lnTo>
                    <a:pt x="403417" y="499594"/>
                  </a:lnTo>
                  <a:lnTo>
                    <a:pt x="440835" y="473146"/>
                  </a:lnTo>
                  <a:lnTo>
                    <a:pt x="473146" y="440835"/>
                  </a:lnTo>
                  <a:lnTo>
                    <a:pt x="499594" y="403417"/>
                  </a:lnTo>
                  <a:lnTo>
                    <a:pt x="519423" y="361651"/>
                  </a:lnTo>
                  <a:lnTo>
                    <a:pt x="531875" y="316292"/>
                  </a:lnTo>
                  <a:lnTo>
                    <a:pt x="536193" y="268097"/>
                  </a:lnTo>
                  <a:lnTo>
                    <a:pt x="531875" y="219935"/>
                  </a:lnTo>
                  <a:lnTo>
                    <a:pt x="519423" y="174593"/>
                  </a:lnTo>
                  <a:lnTo>
                    <a:pt x="499594" y="132832"/>
                  </a:lnTo>
                  <a:lnTo>
                    <a:pt x="473146" y="95411"/>
                  </a:lnTo>
                  <a:lnTo>
                    <a:pt x="440835" y="63089"/>
                  </a:lnTo>
                  <a:lnTo>
                    <a:pt x="403417" y="36627"/>
                  </a:lnTo>
                  <a:lnTo>
                    <a:pt x="361651" y="16785"/>
                  </a:lnTo>
                  <a:lnTo>
                    <a:pt x="316292" y="4323"/>
                  </a:lnTo>
                  <a:lnTo>
                    <a:pt x="268096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7764" y="4086223"/>
              <a:ext cx="276545" cy="27652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83756" y="1262507"/>
            <a:ext cx="11268075" cy="427990"/>
            <a:chOff x="183756" y="1262507"/>
            <a:chExt cx="11268075" cy="427990"/>
          </a:xfrm>
        </p:grpSpPr>
        <p:sp>
          <p:nvSpPr>
            <p:cNvPr id="18" name="object 18"/>
            <p:cNvSpPr/>
            <p:nvPr/>
          </p:nvSpPr>
          <p:spPr>
            <a:xfrm>
              <a:off x="447433" y="1281290"/>
              <a:ext cx="11004550" cy="369570"/>
            </a:xfrm>
            <a:custGeom>
              <a:avLst/>
              <a:gdLst/>
              <a:ahLst/>
              <a:cxnLst/>
              <a:rect l="l" t="t" r="r" b="b"/>
              <a:pathLst>
                <a:path w="11004550" h="369569">
                  <a:moveTo>
                    <a:pt x="1100429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1004296" y="369328"/>
                  </a:lnTo>
                  <a:lnTo>
                    <a:pt x="11004296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6456" y="1275207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200545" y="0"/>
                  </a:moveTo>
                  <a:lnTo>
                    <a:pt x="154562" y="5318"/>
                  </a:lnTo>
                  <a:lnTo>
                    <a:pt x="112351" y="20468"/>
                  </a:lnTo>
                  <a:lnTo>
                    <a:pt x="75115" y="44237"/>
                  </a:lnTo>
                  <a:lnTo>
                    <a:pt x="44058" y="75415"/>
                  </a:lnTo>
                  <a:lnTo>
                    <a:pt x="20383" y="112791"/>
                  </a:lnTo>
                  <a:lnTo>
                    <a:pt x="5296" y="155154"/>
                  </a:lnTo>
                  <a:lnTo>
                    <a:pt x="0" y="201294"/>
                  </a:lnTo>
                  <a:lnTo>
                    <a:pt x="5296" y="247428"/>
                  </a:lnTo>
                  <a:lnTo>
                    <a:pt x="20383" y="289773"/>
                  </a:lnTo>
                  <a:lnTo>
                    <a:pt x="44058" y="327124"/>
                  </a:lnTo>
                  <a:lnTo>
                    <a:pt x="75115" y="358275"/>
                  </a:lnTo>
                  <a:lnTo>
                    <a:pt x="112351" y="382020"/>
                  </a:lnTo>
                  <a:lnTo>
                    <a:pt x="154562" y="397151"/>
                  </a:lnTo>
                  <a:lnTo>
                    <a:pt x="200545" y="402463"/>
                  </a:lnTo>
                  <a:lnTo>
                    <a:pt x="246528" y="397151"/>
                  </a:lnTo>
                  <a:lnTo>
                    <a:pt x="288739" y="382020"/>
                  </a:lnTo>
                  <a:lnTo>
                    <a:pt x="325976" y="358275"/>
                  </a:lnTo>
                  <a:lnTo>
                    <a:pt x="357033" y="327124"/>
                  </a:lnTo>
                  <a:lnTo>
                    <a:pt x="380707" y="289773"/>
                  </a:lnTo>
                  <a:lnTo>
                    <a:pt x="395794" y="247428"/>
                  </a:lnTo>
                  <a:lnTo>
                    <a:pt x="401091" y="201294"/>
                  </a:lnTo>
                  <a:lnTo>
                    <a:pt x="395794" y="155154"/>
                  </a:lnTo>
                  <a:lnTo>
                    <a:pt x="380707" y="112791"/>
                  </a:lnTo>
                  <a:lnTo>
                    <a:pt x="357033" y="75415"/>
                  </a:lnTo>
                  <a:lnTo>
                    <a:pt x="325976" y="44237"/>
                  </a:lnTo>
                  <a:lnTo>
                    <a:pt x="288739" y="20468"/>
                  </a:lnTo>
                  <a:lnTo>
                    <a:pt x="246528" y="5318"/>
                  </a:lnTo>
                  <a:lnTo>
                    <a:pt x="20054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6456" y="1275207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0" y="201294"/>
                  </a:moveTo>
                  <a:lnTo>
                    <a:pt x="5296" y="155154"/>
                  </a:lnTo>
                  <a:lnTo>
                    <a:pt x="20383" y="112791"/>
                  </a:lnTo>
                  <a:lnTo>
                    <a:pt x="44058" y="75415"/>
                  </a:lnTo>
                  <a:lnTo>
                    <a:pt x="75115" y="44237"/>
                  </a:lnTo>
                  <a:lnTo>
                    <a:pt x="112351" y="20468"/>
                  </a:lnTo>
                  <a:lnTo>
                    <a:pt x="154562" y="5318"/>
                  </a:lnTo>
                  <a:lnTo>
                    <a:pt x="200545" y="0"/>
                  </a:lnTo>
                  <a:lnTo>
                    <a:pt x="246528" y="5318"/>
                  </a:lnTo>
                  <a:lnTo>
                    <a:pt x="288739" y="20468"/>
                  </a:lnTo>
                  <a:lnTo>
                    <a:pt x="325976" y="44237"/>
                  </a:lnTo>
                  <a:lnTo>
                    <a:pt x="357033" y="75415"/>
                  </a:lnTo>
                  <a:lnTo>
                    <a:pt x="380707" y="112791"/>
                  </a:lnTo>
                  <a:lnTo>
                    <a:pt x="395794" y="155154"/>
                  </a:lnTo>
                  <a:lnTo>
                    <a:pt x="401091" y="201294"/>
                  </a:lnTo>
                  <a:lnTo>
                    <a:pt x="395794" y="247428"/>
                  </a:lnTo>
                  <a:lnTo>
                    <a:pt x="380707" y="289773"/>
                  </a:lnTo>
                  <a:lnTo>
                    <a:pt x="357033" y="327124"/>
                  </a:lnTo>
                  <a:lnTo>
                    <a:pt x="325976" y="358275"/>
                  </a:lnTo>
                  <a:lnTo>
                    <a:pt x="288739" y="382020"/>
                  </a:lnTo>
                  <a:lnTo>
                    <a:pt x="246528" y="397151"/>
                  </a:lnTo>
                  <a:lnTo>
                    <a:pt x="200545" y="402463"/>
                  </a:lnTo>
                  <a:lnTo>
                    <a:pt x="154562" y="397151"/>
                  </a:lnTo>
                  <a:lnTo>
                    <a:pt x="112351" y="382020"/>
                  </a:lnTo>
                  <a:lnTo>
                    <a:pt x="75115" y="358275"/>
                  </a:lnTo>
                  <a:lnTo>
                    <a:pt x="44058" y="327124"/>
                  </a:lnTo>
                  <a:lnTo>
                    <a:pt x="20383" y="289773"/>
                  </a:lnTo>
                  <a:lnTo>
                    <a:pt x="5296" y="247428"/>
                  </a:lnTo>
                  <a:lnTo>
                    <a:pt x="0" y="20129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19227" y="1320800"/>
            <a:ext cx="5035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955" algn="l"/>
              </a:tabLst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700" b="1" spc="-30" baseline="3086" dirty="0">
                <a:solidFill>
                  <a:srgbClr val="FFFFFF"/>
                </a:solidFill>
                <a:latin typeface="Arial"/>
                <a:cs typeface="Arial"/>
              </a:rPr>
              <a:t>Perlunya</a:t>
            </a:r>
            <a:r>
              <a:rPr sz="2700" b="1" spc="-142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30" baseline="3086" dirty="0">
                <a:solidFill>
                  <a:srgbClr val="FFFFFF"/>
                </a:solidFill>
                <a:latin typeface="Arial"/>
                <a:cs typeface="Arial"/>
              </a:rPr>
              <a:t>Digitalisasi</a:t>
            </a:r>
            <a:r>
              <a:rPr sz="2700" b="1" spc="-142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2700" b="1" spc="-104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52" baseline="3086" dirty="0">
                <a:solidFill>
                  <a:srgbClr val="FFFFFF"/>
                </a:solidFill>
                <a:latin typeface="Arial"/>
                <a:cs typeface="Arial"/>
              </a:rPr>
              <a:t>inovasi</a:t>
            </a:r>
            <a:r>
              <a:rPr sz="2700" b="1" spc="-104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FFFFFF"/>
                </a:solidFill>
                <a:latin typeface="Arial"/>
                <a:cs typeface="Arial"/>
              </a:rPr>
              <a:t>tata</a:t>
            </a:r>
            <a:r>
              <a:rPr sz="2700" b="1" spc="-104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5" baseline="3086" dirty="0">
                <a:solidFill>
                  <a:srgbClr val="FFFFFF"/>
                </a:solidFill>
                <a:latin typeface="Arial"/>
                <a:cs typeface="Arial"/>
              </a:rPr>
              <a:t>kelola</a:t>
            </a:r>
            <a:endParaRPr sz="2700" baseline="3086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3756" y="2756535"/>
            <a:ext cx="426720" cy="427990"/>
            <a:chOff x="183756" y="2756535"/>
            <a:chExt cx="426720" cy="427990"/>
          </a:xfrm>
        </p:grpSpPr>
        <p:sp>
          <p:nvSpPr>
            <p:cNvPr id="23" name="object 23"/>
            <p:cNvSpPr/>
            <p:nvPr/>
          </p:nvSpPr>
          <p:spPr>
            <a:xfrm>
              <a:off x="196456" y="2769235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200545" y="0"/>
                  </a:moveTo>
                  <a:lnTo>
                    <a:pt x="154562" y="5311"/>
                  </a:lnTo>
                  <a:lnTo>
                    <a:pt x="112351" y="20442"/>
                  </a:lnTo>
                  <a:lnTo>
                    <a:pt x="75115" y="44187"/>
                  </a:lnTo>
                  <a:lnTo>
                    <a:pt x="44058" y="75338"/>
                  </a:lnTo>
                  <a:lnTo>
                    <a:pt x="20383" y="112689"/>
                  </a:lnTo>
                  <a:lnTo>
                    <a:pt x="5296" y="155034"/>
                  </a:lnTo>
                  <a:lnTo>
                    <a:pt x="0" y="201167"/>
                  </a:lnTo>
                  <a:lnTo>
                    <a:pt x="5296" y="247301"/>
                  </a:lnTo>
                  <a:lnTo>
                    <a:pt x="20383" y="289646"/>
                  </a:lnTo>
                  <a:lnTo>
                    <a:pt x="44058" y="326997"/>
                  </a:lnTo>
                  <a:lnTo>
                    <a:pt x="75115" y="358148"/>
                  </a:lnTo>
                  <a:lnTo>
                    <a:pt x="112351" y="381893"/>
                  </a:lnTo>
                  <a:lnTo>
                    <a:pt x="154562" y="397024"/>
                  </a:lnTo>
                  <a:lnTo>
                    <a:pt x="200545" y="402336"/>
                  </a:lnTo>
                  <a:lnTo>
                    <a:pt x="246528" y="397024"/>
                  </a:lnTo>
                  <a:lnTo>
                    <a:pt x="288739" y="381893"/>
                  </a:lnTo>
                  <a:lnTo>
                    <a:pt x="325976" y="358148"/>
                  </a:lnTo>
                  <a:lnTo>
                    <a:pt x="357033" y="326997"/>
                  </a:lnTo>
                  <a:lnTo>
                    <a:pt x="380707" y="289646"/>
                  </a:lnTo>
                  <a:lnTo>
                    <a:pt x="395794" y="247301"/>
                  </a:lnTo>
                  <a:lnTo>
                    <a:pt x="401091" y="201167"/>
                  </a:lnTo>
                  <a:lnTo>
                    <a:pt x="395794" y="155034"/>
                  </a:lnTo>
                  <a:lnTo>
                    <a:pt x="380707" y="112689"/>
                  </a:lnTo>
                  <a:lnTo>
                    <a:pt x="357033" y="75338"/>
                  </a:lnTo>
                  <a:lnTo>
                    <a:pt x="325976" y="44187"/>
                  </a:lnTo>
                  <a:lnTo>
                    <a:pt x="288739" y="20442"/>
                  </a:lnTo>
                  <a:lnTo>
                    <a:pt x="246528" y="5311"/>
                  </a:lnTo>
                  <a:lnTo>
                    <a:pt x="20054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6456" y="2769235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0" y="201167"/>
                  </a:moveTo>
                  <a:lnTo>
                    <a:pt x="5296" y="155034"/>
                  </a:lnTo>
                  <a:lnTo>
                    <a:pt x="20383" y="112689"/>
                  </a:lnTo>
                  <a:lnTo>
                    <a:pt x="44058" y="75338"/>
                  </a:lnTo>
                  <a:lnTo>
                    <a:pt x="75115" y="44187"/>
                  </a:lnTo>
                  <a:lnTo>
                    <a:pt x="112351" y="20442"/>
                  </a:lnTo>
                  <a:lnTo>
                    <a:pt x="154562" y="5311"/>
                  </a:lnTo>
                  <a:lnTo>
                    <a:pt x="200545" y="0"/>
                  </a:lnTo>
                  <a:lnTo>
                    <a:pt x="246528" y="5311"/>
                  </a:lnTo>
                  <a:lnTo>
                    <a:pt x="288739" y="20442"/>
                  </a:lnTo>
                  <a:lnTo>
                    <a:pt x="325976" y="44187"/>
                  </a:lnTo>
                  <a:lnTo>
                    <a:pt x="357033" y="75338"/>
                  </a:lnTo>
                  <a:lnTo>
                    <a:pt x="380707" y="112689"/>
                  </a:lnTo>
                  <a:lnTo>
                    <a:pt x="395794" y="155034"/>
                  </a:lnTo>
                  <a:lnTo>
                    <a:pt x="401091" y="201167"/>
                  </a:lnTo>
                  <a:lnTo>
                    <a:pt x="395794" y="247301"/>
                  </a:lnTo>
                  <a:lnTo>
                    <a:pt x="380707" y="289646"/>
                  </a:lnTo>
                  <a:lnTo>
                    <a:pt x="357033" y="326997"/>
                  </a:lnTo>
                  <a:lnTo>
                    <a:pt x="325976" y="358148"/>
                  </a:lnTo>
                  <a:lnTo>
                    <a:pt x="288739" y="381893"/>
                  </a:lnTo>
                  <a:lnTo>
                    <a:pt x="246528" y="397024"/>
                  </a:lnTo>
                  <a:lnTo>
                    <a:pt x="200545" y="402336"/>
                  </a:lnTo>
                  <a:lnTo>
                    <a:pt x="154562" y="397024"/>
                  </a:lnTo>
                  <a:lnTo>
                    <a:pt x="112351" y="381893"/>
                  </a:lnTo>
                  <a:lnTo>
                    <a:pt x="75115" y="358148"/>
                  </a:lnTo>
                  <a:lnTo>
                    <a:pt x="44058" y="326997"/>
                  </a:lnTo>
                  <a:lnTo>
                    <a:pt x="20383" y="289646"/>
                  </a:lnTo>
                  <a:lnTo>
                    <a:pt x="5296" y="247301"/>
                  </a:lnTo>
                  <a:lnTo>
                    <a:pt x="0" y="20116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19227" y="2814650"/>
            <a:ext cx="1555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40611" y="1854454"/>
            <a:ext cx="20713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Arial"/>
                <a:cs typeface="Arial"/>
              </a:rPr>
              <a:t>Efisiensi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layanan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publik </a:t>
            </a:r>
            <a:r>
              <a:rPr sz="1400" dirty="0">
                <a:latin typeface="Arial"/>
                <a:cs typeface="Arial"/>
              </a:rPr>
              <a:t>melalui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smart</a:t>
            </a:r>
            <a:r>
              <a:rPr sz="1400" i="1" spc="-2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government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61128" y="1853895"/>
            <a:ext cx="21043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Sinkronisasi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perencanaan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dan </a:t>
            </a:r>
            <a:r>
              <a:rPr sz="1400" spc="-10" dirty="0">
                <a:latin typeface="Arial"/>
                <a:cs typeface="Arial"/>
              </a:rPr>
              <a:t>penganggaran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daerah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7433" y="4809083"/>
            <a:ext cx="10873740" cy="646430"/>
          </a:xfrm>
          <a:custGeom>
            <a:avLst/>
            <a:gdLst/>
            <a:ahLst/>
            <a:cxnLst/>
            <a:rect l="l" t="t" r="r" b="b"/>
            <a:pathLst>
              <a:path w="10873740" h="646429">
                <a:moveTo>
                  <a:pt x="10873740" y="0"/>
                </a:moveTo>
                <a:lnTo>
                  <a:pt x="0" y="0"/>
                </a:lnTo>
                <a:lnTo>
                  <a:pt x="0" y="646328"/>
                </a:lnTo>
                <a:lnTo>
                  <a:pt x="10873740" y="646328"/>
                </a:lnTo>
                <a:lnTo>
                  <a:pt x="1087374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09066" y="4836921"/>
            <a:ext cx="10468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Memperkuat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kapasitas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aparatur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merancang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kebijakan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berbasis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daya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saing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regional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83756" y="4918328"/>
            <a:ext cx="426720" cy="427990"/>
            <a:chOff x="183756" y="4918328"/>
            <a:chExt cx="426720" cy="427990"/>
          </a:xfrm>
        </p:grpSpPr>
        <p:sp>
          <p:nvSpPr>
            <p:cNvPr id="31" name="object 31"/>
            <p:cNvSpPr/>
            <p:nvPr/>
          </p:nvSpPr>
          <p:spPr>
            <a:xfrm>
              <a:off x="196456" y="4931028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200545" y="0"/>
                  </a:moveTo>
                  <a:lnTo>
                    <a:pt x="154562" y="5311"/>
                  </a:lnTo>
                  <a:lnTo>
                    <a:pt x="112351" y="20442"/>
                  </a:lnTo>
                  <a:lnTo>
                    <a:pt x="75115" y="44187"/>
                  </a:lnTo>
                  <a:lnTo>
                    <a:pt x="44058" y="75338"/>
                  </a:lnTo>
                  <a:lnTo>
                    <a:pt x="20383" y="112689"/>
                  </a:lnTo>
                  <a:lnTo>
                    <a:pt x="5296" y="155034"/>
                  </a:lnTo>
                  <a:lnTo>
                    <a:pt x="0" y="201168"/>
                  </a:lnTo>
                  <a:lnTo>
                    <a:pt x="5296" y="247308"/>
                  </a:lnTo>
                  <a:lnTo>
                    <a:pt x="20383" y="289671"/>
                  </a:lnTo>
                  <a:lnTo>
                    <a:pt x="44058" y="327047"/>
                  </a:lnTo>
                  <a:lnTo>
                    <a:pt x="75115" y="358225"/>
                  </a:lnTo>
                  <a:lnTo>
                    <a:pt x="112351" y="381994"/>
                  </a:lnTo>
                  <a:lnTo>
                    <a:pt x="154562" y="397144"/>
                  </a:lnTo>
                  <a:lnTo>
                    <a:pt x="200545" y="402463"/>
                  </a:lnTo>
                  <a:lnTo>
                    <a:pt x="246528" y="397144"/>
                  </a:lnTo>
                  <a:lnTo>
                    <a:pt x="288739" y="381994"/>
                  </a:lnTo>
                  <a:lnTo>
                    <a:pt x="325976" y="358225"/>
                  </a:lnTo>
                  <a:lnTo>
                    <a:pt x="357033" y="327047"/>
                  </a:lnTo>
                  <a:lnTo>
                    <a:pt x="380707" y="289671"/>
                  </a:lnTo>
                  <a:lnTo>
                    <a:pt x="395794" y="247308"/>
                  </a:lnTo>
                  <a:lnTo>
                    <a:pt x="401091" y="201168"/>
                  </a:lnTo>
                  <a:lnTo>
                    <a:pt x="395794" y="155034"/>
                  </a:lnTo>
                  <a:lnTo>
                    <a:pt x="380707" y="112689"/>
                  </a:lnTo>
                  <a:lnTo>
                    <a:pt x="357033" y="75338"/>
                  </a:lnTo>
                  <a:lnTo>
                    <a:pt x="325976" y="44187"/>
                  </a:lnTo>
                  <a:lnTo>
                    <a:pt x="288739" y="20442"/>
                  </a:lnTo>
                  <a:lnTo>
                    <a:pt x="246528" y="5311"/>
                  </a:lnTo>
                  <a:lnTo>
                    <a:pt x="20054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96456" y="4931028"/>
              <a:ext cx="401320" cy="402590"/>
            </a:xfrm>
            <a:custGeom>
              <a:avLst/>
              <a:gdLst/>
              <a:ahLst/>
              <a:cxnLst/>
              <a:rect l="l" t="t" r="r" b="b"/>
              <a:pathLst>
                <a:path w="401320" h="402589">
                  <a:moveTo>
                    <a:pt x="0" y="201168"/>
                  </a:moveTo>
                  <a:lnTo>
                    <a:pt x="5296" y="155034"/>
                  </a:lnTo>
                  <a:lnTo>
                    <a:pt x="20383" y="112689"/>
                  </a:lnTo>
                  <a:lnTo>
                    <a:pt x="44058" y="75338"/>
                  </a:lnTo>
                  <a:lnTo>
                    <a:pt x="75115" y="44187"/>
                  </a:lnTo>
                  <a:lnTo>
                    <a:pt x="112351" y="20442"/>
                  </a:lnTo>
                  <a:lnTo>
                    <a:pt x="154562" y="5311"/>
                  </a:lnTo>
                  <a:lnTo>
                    <a:pt x="200545" y="0"/>
                  </a:lnTo>
                  <a:lnTo>
                    <a:pt x="246528" y="5311"/>
                  </a:lnTo>
                  <a:lnTo>
                    <a:pt x="288739" y="20442"/>
                  </a:lnTo>
                  <a:lnTo>
                    <a:pt x="325976" y="44187"/>
                  </a:lnTo>
                  <a:lnTo>
                    <a:pt x="357033" y="75338"/>
                  </a:lnTo>
                  <a:lnTo>
                    <a:pt x="380707" y="112689"/>
                  </a:lnTo>
                  <a:lnTo>
                    <a:pt x="395794" y="155034"/>
                  </a:lnTo>
                  <a:lnTo>
                    <a:pt x="401091" y="201168"/>
                  </a:lnTo>
                  <a:lnTo>
                    <a:pt x="395794" y="247308"/>
                  </a:lnTo>
                  <a:lnTo>
                    <a:pt x="380707" y="289671"/>
                  </a:lnTo>
                  <a:lnTo>
                    <a:pt x="357033" y="327047"/>
                  </a:lnTo>
                  <a:lnTo>
                    <a:pt x="325976" y="358225"/>
                  </a:lnTo>
                  <a:lnTo>
                    <a:pt x="288739" y="381994"/>
                  </a:lnTo>
                  <a:lnTo>
                    <a:pt x="246528" y="397144"/>
                  </a:lnTo>
                  <a:lnTo>
                    <a:pt x="200545" y="402463"/>
                  </a:lnTo>
                  <a:lnTo>
                    <a:pt x="154562" y="397144"/>
                  </a:lnTo>
                  <a:lnTo>
                    <a:pt x="112351" y="381994"/>
                  </a:lnTo>
                  <a:lnTo>
                    <a:pt x="75115" y="358225"/>
                  </a:lnTo>
                  <a:lnTo>
                    <a:pt x="44058" y="327047"/>
                  </a:lnTo>
                  <a:lnTo>
                    <a:pt x="20383" y="289671"/>
                  </a:lnTo>
                  <a:lnTo>
                    <a:pt x="5296" y="247308"/>
                  </a:lnTo>
                  <a:lnTo>
                    <a:pt x="0" y="20116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9227" y="4976825"/>
            <a:ext cx="1555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00475" y="1771523"/>
            <a:ext cx="582295" cy="628650"/>
            <a:chOff x="3800475" y="1771523"/>
            <a:chExt cx="582295" cy="628650"/>
          </a:xfrm>
        </p:grpSpPr>
        <p:sp>
          <p:nvSpPr>
            <p:cNvPr id="35" name="object 35"/>
            <p:cNvSpPr/>
            <p:nvPr/>
          </p:nvSpPr>
          <p:spPr>
            <a:xfrm>
              <a:off x="3800475" y="1771523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71" y="0"/>
                  </a:moveTo>
                  <a:lnTo>
                    <a:pt x="267682" y="3407"/>
                  </a:lnTo>
                  <a:lnTo>
                    <a:pt x="223400" y="13305"/>
                  </a:lnTo>
                  <a:lnTo>
                    <a:pt x="181710" y="29207"/>
                  </a:lnTo>
                  <a:lnTo>
                    <a:pt x="143100" y="50624"/>
                  </a:lnTo>
                  <a:lnTo>
                    <a:pt x="108058" y="77070"/>
                  </a:lnTo>
                  <a:lnTo>
                    <a:pt x="77070" y="108058"/>
                  </a:lnTo>
                  <a:lnTo>
                    <a:pt x="50624" y="143100"/>
                  </a:lnTo>
                  <a:lnTo>
                    <a:pt x="29207" y="181710"/>
                  </a:lnTo>
                  <a:lnTo>
                    <a:pt x="13305" y="223400"/>
                  </a:lnTo>
                  <a:lnTo>
                    <a:pt x="3407" y="267682"/>
                  </a:lnTo>
                  <a:lnTo>
                    <a:pt x="0" y="314071"/>
                  </a:lnTo>
                  <a:lnTo>
                    <a:pt x="3407" y="360487"/>
                  </a:lnTo>
                  <a:lnTo>
                    <a:pt x="13305" y="404788"/>
                  </a:lnTo>
                  <a:lnTo>
                    <a:pt x="29207" y="446486"/>
                  </a:lnTo>
                  <a:lnTo>
                    <a:pt x="50624" y="485097"/>
                  </a:lnTo>
                  <a:lnTo>
                    <a:pt x="77070" y="520134"/>
                  </a:lnTo>
                  <a:lnTo>
                    <a:pt x="108058" y="551114"/>
                  </a:lnTo>
                  <a:lnTo>
                    <a:pt x="143100" y="577549"/>
                  </a:lnTo>
                  <a:lnTo>
                    <a:pt x="181710" y="598955"/>
                  </a:lnTo>
                  <a:lnTo>
                    <a:pt x="223400" y="614846"/>
                  </a:lnTo>
                  <a:lnTo>
                    <a:pt x="267682" y="624737"/>
                  </a:lnTo>
                  <a:lnTo>
                    <a:pt x="314071" y="628141"/>
                  </a:lnTo>
                  <a:lnTo>
                    <a:pt x="314071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46576" y="1817497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7970" y="0"/>
                  </a:moveTo>
                  <a:lnTo>
                    <a:pt x="219812" y="4323"/>
                  </a:lnTo>
                  <a:lnTo>
                    <a:pt x="174483" y="16785"/>
                  </a:lnTo>
                  <a:lnTo>
                    <a:pt x="132738" y="36627"/>
                  </a:lnTo>
                  <a:lnTo>
                    <a:pt x="95337" y="63089"/>
                  </a:lnTo>
                  <a:lnTo>
                    <a:pt x="63036" y="95411"/>
                  </a:lnTo>
                  <a:lnTo>
                    <a:pt x="36594" y="132832"/>
                  </a:lnTo>
                  <a:lnTo>
                    <a:pt x="16769" y="174593"/>
                  </a:lnTo>
                  <a:lnTo>
                    <a:pt x="4318" y="219935"/>
                  </a:lnTo>
                  <a:lnTo>
                    <a:pt x="0" y="268097"/>
                  </a:lnTo>
                  <a:lnTo>
                    <a:pt x="4318" y="316292"/>
                  </a:lnTo>
                  <a:lnTo>
                    <a:pt x="16769" y="361651"/>
                  </a:lnTo>
                  <a:lnTo>
                    <a:pt x="36594" y="403417"/>
                  </a:lnTo>
                  <a:lnTo>
                    <a:pt x="63036" y="440835"/>
                  </a:lnTo>
                  <a:lnTo>
                    <a:pt x="95337" y="473146"/>
                  </a:lnTo>
                  <a:lnTo>
                    <a:pt x="132738" y="499594"/>
                  </a:lnTo>
                  <a:lnTo>
                    <a:pt x="174483" y="519423"/>
                  </a:lnTo>
                  <a:lnTo>
                    <a:pt x="219812" y="531875"/>
                  </a:lnTo>
                  <a:lnTo>
                    <a:pt x="267970" y="536193"/>
                  </a:lnTo>
                  <a:lnTo>
                    <a:pt x="316165" y="531875"/>
                  </a:lnTo>
                  <a:lnTo>
                    <a:pt x="361524" y="519423"/>
                  </a:lnTo>
                  <a:lnTo>
                    <a:pt x="403290" y="499594"/>
                  </a:lnTo>
                  <a:lnTo>
                    <a:pt x="440708" y="473146"/>
                  </a:lnTo>
                  <a:lnTo>
                    <a:pt x="473019" y="440835"/>
                  </a:lnTo>
                  <a:lnTo>
                    <a:pt x="499467" y="403417"/>
                  </a:lnTo>
                  <a:lnTo>
                    <a:pt x="519296" y="361651"/>
                  </a:lnTo>
                  <a:lnTo>
                    <a:pt x="531748" y="316292"/>
                  </a:lnTo>
                  <a:lnTo>
                    <a:pt x="536066" y="268097"/>
                  </a:lnTo>
                  <a:lnTo>
                    <a:pt x="531748" y="219935"/>
                  </a:lnTo>
                  <a:lnTo>
                    <a:pt x="519296" y="174593"/>
                  </a:lnTo>
                  <a:lnTo>
                    <a:pt x="499467" y="132832"/>
                  </a:lnTo>
                  <a:lnTo>
                    <a:pt x="473019" y="95411"/>
                  </a:lnTo>
                  <a:lnTo>
                    <a:pt x="440708" y="63089"/>
                  </a:lnTo>
                  <a:lnTo>
                    <a:pt x="403290" y="36627"/>
                  </a:lnTo>
                  <a:lnTo>
                    <a:pt x="361524" y="16785"/>
                  </a:lnTo>
                  <a:lnTo>
                    <a:pt x="316165" y="4323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51740" y="1957438"/>
              <a:ext cx="341630" cy="261620"/>
            </a:xfrm>
            <a:custGeom>
              <a:avLst/>
              <a:gdLst/>
              <a:ahLst/>
              <a:cxnLst/>
              <a:rect l="l" t="t" r="r" b="b"/>
              <a:pathLst>
                <a:path w="341629" h="261619">
                  <a:moveTo>
                    <a:pt x="148689" y="206162"/>
                  </a:moveTo>
                  <a:lnTo>
                    <a:pt x="145725" y="207360"/>
                  </a:lnTo>
                  <a:lnTo>
                    <a:pt x="144210" y="209842"/>
                  </a:lnTo>
                  <a:lnTo>
                    <a:pt x="121234" y="246774"/>
                  </a:lnTo>
                  <a:lnTo>
                    <a:pt x="159579" y="260669"/>
                  </a:lnTo>
                  <a:lnTo>
                    <a:pt x="170872" y="261147"/>
                  </a:lnTo>
                  <a:lnTo>
                    <a:pt x="221316" y="251048"/>
                  </a:lnTo>
                  <a:lnTo>
                    <a:pt x="262621" y="223482"/>
                  </a:lnTo>
                  <a:lnTo>
                    <a:pt x="272356" y="209287"/>
                  </a:lnTo>
                  <a:lnTo>
                    <a:pt x="169001" y="209287"/>
                  </a:lnTo>
                  <a:lnTo>
                    <a:pt x="163094" y="209153"/>
                  </a:lnTo>
                  <a:lnTo>
                    <a:pt x="157227" y="208354"/>
                  </a:lnTo>
                  <a:lnTo>
                    <a:pt x="151504" y="206905"/>
                  </a:lnTo>
                  <a:lnTo>
                    <a:pt x="148689" y="206162"/>
                  </a:lnTo>
                  <a:close/>
                </a:path>
                <a:path w="341629" h="261619">
                  <a:moveTo>
                    <a:pt x="129416" y="132343"/>
                  </a:moveTo>
                  <a:lnTo>
                    <a:pt x="4431" y="132343"/>
                  </a:lnTo>
                  <a:lnTo>
                    <a:pt x="2299" y="133598"/>
                  </a:lnTo>
                  <a:lnTo>
                    <a:pt x="1178" y="135685"/>
                  </a:lnTo>
                  <a:lnTo>
                    <a:pt x="0" y="137739"/>
                  </a:lnTo>
                  <a:lnTo>
                    <a:pt x="62" y="140275"/>
                  </a:lnTo>
                  <a:lnTo>
                    <a:pt x="1340" y="142268"/>
                  </a:lnTo>
                  <a:lnTo>
                    <a:pt x="61354" y="238710"/>
                  </a:lnTo>
                  <a:lnTo>
                    <a:pt x="62064" y="239426"/>
                  </a:lnTo>
                  <a:lnTo>
                    <a:pt x="65955" y="241847"/>
                  </a:lnTo>
                  <a:lnTo>
                    <a:pt x="69963" y="240914"/>
                  </a:lnTo>
                  <a:lnTo>
                    <a:pt x="131980" y="141236"/>
                  </a:lnTo>
                  <a:lnTo>
                    <a:pt x="132254" y="140275"/>
                  </a:lnTo>
                  <a:lnTo>
                    <a:pt x="132325" y="135252"/>
                  </a:lnTo>
                  <a:lnTo>
                    <a:pt x="129416" y="132343"/>
                  </a:lnTo>
                  <a:close/>
                </a:path>
                <a:path w="341629" h="261619">
                  <a:moveTo>
                    <a:pt x="301434" y="132344"/>
                  </a:moveTo>
                  <a:lnTo>
                    <a:pt x="249597" y="132344"/>
                  </a:lnTo>
                  <a:lnTo>
                    <a:pt x="242696" y="162860"/>
                  </a:lnTo>
                  <a:lnTo>
                    <a:pt x="225234" y="187507"/>
                  </a:lnTo>
                  <a:lnTo>
                    <a:pt x="199805" y="203808"/>
                  </a:lnTo>
                  <a:lnTo>
                    <a:pt x="169001" y="209287"/>
                  </a:lnTo>
                  <a:lnTo>
                    <a:pt x="272356" y="209287"/>
                  </a:lnTo>
                  <a:lnTo>
                    <a:pt x="290692" y="182548"/>
                  </a:lnTo>
                  <a:lnTo>
                    <a:pt x="301434" y="132344"/>
                  </a:lnTo>
                  <a:close/>
                </a:path>
                <a:path w="341629" h="261619">
                  <a:moveTo>
                    <a:pt x="170871" y="0"/>
                  </a:moveTo>
                  <a:lnTo>
                    <a:pt x="120042" y="10261"/>
                  </a:lnTo>
                  <a:lnTo>
                    <a:pt x="78534" y="38243"/>
                  </a:lnTo>
                  <a:lnTo>
                    <a:pt x="50549" y="79748"/>
                  </a:lnTo>
                  <a:lnTo>
                    <a:pt x="40287" y="130573"/>
                  </a:lnTo>
                  <a:lnTo>
                    <a:pt x="40299" y="132343"/>
                  </a:lnTo>
                  <a:lnTo>
                    <a:pt x="92146" y="132343"/>
                  </a:lnTo>
                  <a:lnTo>
                    <a:pt x="92129" y="123474"/>
                  </a:lnTo>
                  <a:lnTo>
                    <a:pt x="93095" y="116413"/>
                  </a:lnTo>
                  <a:lnTo>
                    <a:pt x="94988" y="109575"/>
                  </a:lnTo>
                  <a:lnTo>
                    <a:pt x="109151" y="81674"/>
                  </a:lnTo>
                  <a:lnTo>
                    <a:pt x="132116" y="62051"/>
                  </a:lnTo>
                  <a:lnTo>
                    <a:pt x="160762" y="52470"/>
                  </a:lnTo>
                  <a:lnTo>
                    <a:pt x="199000" y="52470"/>
                  </a:lnTo>
                  <a:lnTo>
                    <a:pt x="220576" y="17784"/>
                  </a:lnTo>
                  <a:lnTo>
                    <a:pt x="220770" y="17395"/>
                  </a:lnTo>
                  <a:lnTo>
                    <a:pt x="222225" y="13549"/>
                  </a:lnTo>
                  <a:lnTo>
                    <a:pt x="220493" y="9702"/>
                  </a:lnTo>
                  <a:lnTo>
                    <a:pt x="217051" y="8403"/>
                  </a:lnTo>
                  <a:lnTo>
                    <a:pt x="205827" y="4737"/>
                  </a:lnTo>
                  <a:lnTo>
                    <a:pt x="194342" y="2105"/>
                  </a:lnTo>
                  <a:lnTo>
                    <a:pt x="182667" y="522"/>
                  </a:lnTo>
                  <a:lnTo>
                    <a:pt x="170871" y="0"/>
                  </a:lnTo>
                  <a:close/>
                </a:path>
                <a:path w="341629" h="261619">
                  <a:moveTo>
                    <a:pt x="275005" y="22841"/>
                  </a:moveTo>
                  <a:lnTo>
                    <a:pt x="271114" y="25261"/>
                  </a:lnTo>
                  <a:lnTo>
                    <a:pt x="270397" y="25971"/>
                  </a:lnTo>
                  <a:lnTo>
                    <a:pt x="208491" y="125466"/>
                  </a:lnTo>
                  <a:lnTo>
                    <a:pt x="209430" y="129468"/>
                  </a:lnTo>
                  <a:lnTo>
                    <a:pt x="213504" y="132005"/>
                  </a:lnTo>
                  <a:lnTo>
                    <a:pt x="214692" y="132344"/>
                  </a:lnTo>
                  <a:lnTo>
                    <a:pt x="338460" y="132344"/>
                  </a:lnTo>
                  <a:lnTo>
                    <a:pt x="341335" y="129468"/>
                  </a:lnTo>
                  <a:lnTo>
                    <a:pt x="341369" y="124634"/>
                  </a:lnTo>
                  <a:lnTo>
                    <a:pt x="341038" y="123474"/>
                  </a:lnTo>
                  <a:lnTo>
                    <a:pt x="279007" y="23773"/>
                  </a:lnTo>
                  <a:lnTo>
                    <a:pt x="275005" y="22841"/>
                  </a:lnTo>
                  <a:close/>
                </a:path>
                <a:path w="341629" h="261619">
                  <a:moveTo>
                    <a:pt x="199000" y="52470"/>
                  </a:moveTo>
                  <a:lnTo>
                    <a:pt x="160762" y="52470"/>
                  </a:lnTo>
                  <a:lnTo>
                    <a:pt x="191971" y="54696"/>
                  </a:lnTo>
                  <a:lnTo>
                    <a:pt x="194825" y="55517"/>
                  </a:lnTo>
                  <a:lnTo>
                    <a:pt x="197867" y="54329"/>
                  </a:lnTo>
                  <a:lnTo>
                    <a:pt x="199000" y="5247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678433" y="1776729"/>
            <a:ext cx="582295" cy="628650"/>
            <a:chOff x="678433" y="1776729"/>
            <a:chExt cx="582295" cy="628650"/>
          </a:xfrm>
        </p:grpSpPr>
        <p:sp>
          <p:nvSpPr>
            <p:cNvPr id="39" name="object 39"/>
            <p:cNvSpPr/>
            <p:nvPr/>
          </p:nvSpPr>
          <p:spPr>
            <a:xfrm>
              <a:off x="678433" y="1776729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71" y="0"/>
                  </a:moveTo>
                  <a:lnTo>
                    <a:pt x="267662" y="3404"/>
                  </a:lnTo>
                  <a:lnTo>
                    <a:pt x="223367" y="13295"/>
                  </a:lnTo>
                  <a:lnTo>
                    <a:pt x="181672" y="29186"/>
                  </a:lnTo>
                  <a:lnTo>
                    <a:pt x="143061" y="50592"/>
                  </a:lnTo>
                  <a:lnTo>
                    <a:pt x="108022" y="77027"/>
                  </a:lnTo>
                  <a:lnTo>
                    <a:pt x="77040" y="108007"/>
                  </a:lnTo>
                  <a:lnTo>
                    <a:pt x="50601" y="143044"/>
                  </a:lnTo>
                  <a:lnTo>
                    <a:pt x="29192" y="181655"/>
                  </a:lnTo>
                  <a:lnTo>
                    <a:pt x="13298" y="223353"/>
                  </a:lnTo>
                  <a:lnTo>
                    <a:pt x="3405" y="267654"/>
                  </a:lnTo>
                  <a:lnTo>
                    <a:pt x="0" y="314071"/>
                  </a:lnTo>
                  <a:lnTo>
                    <a:pt x="3405" y="360487"/>
                  </a:lnTo>
                  <a:lnTo>
                    <a:pt x="13298" y="404788"/>
                  </a:lnTo>
                  <a:lnTo>
                    <a:pt x="29192" y="446486"/>
                  </a:lnTo>
                  <a:lnTo>
                    <a:pt x="50601" y="485097"/>
                  </a:lnTo>
                  <a:lnTo>
                    <a:pt x="77040" y="520134"/>
                  </a:lnTo>
                  <a:lnTo>
                    <a:pt x="108022" y="551114"/>
                  </a:lnTo>
                  <a:lnTo>
                    <a:pt x="143061" y="577549"/>
                  </a:lnTo>
                  <a:lnTo>
                    <a:pt x="181672" y="598955"/>
                  </a:lnTo>
                  <a:lnTo>
                    <a:pt x="223367" y="614846"/>
                  </a:lnTo>
                  <a:lnTo>
                    <a:pt x="267662" y="624737"/>
                  </a:lnTo>
                  <a:lnTo>
                    <a:pt x="314071" y="628142"/>
                  </a:lnTo>
                  <a:lnTo>
                    <a:pt x="314071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4420" y="1822703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84" y="0"/>
                  </a:moveTo>
                  <a:lnTo>
                    <a:pt x="219896" y="4318"/>
                  </a:lnTo>
                  <a:lnTo>
                    <a:pt x="174541" y="16770"/>
                  </a:lnTo>
                  <a:lnTo>
                    <a:pt x="132778" y="36599"/>
                  </a:lnTo>
                  <a:lnTo>
                    <a:pt x="95361" y="63047"/>
                  </a:lnTo>
                  <a:lnTo>
                    <a:pt x="63050" y="95358"/>
                  </a:lnTo>
                  <a:lnTo>
                    <a:pt x="36601" y="132776"/>
                  </a:lnTo>
                  <a:lnTo>
                    <a:pt x="16772" y="174542"/>
                  </a:lnTo>
                  <a:lnTo>
                    <a:pt x="4319" y="219901"/>
                  </a:lnTo>
                  <a:lnTo>
                    <a:pt x="0" y="268097"/>
                  </a:lnTo>
                  <a:lnTo>
                    <a:pt x="4319" y="316292"/>
                  </a:lnTo>
                  <a:lnTo>
                    <a:pt x="16772" y="361651"/>
                  </a:lnTo>
                  <a:lnTo>
                    <a:pt x="36601" y="403417"/>
                  </a:lnTo>
                  <a:lnTo>
                    <a:pt x="63050" y="440835"/>
                  </a:lnTo>
                  <a:lnTo>
                    <a:pt x="95361" y="473146"/>
                  </a:lnTo>
                  <a:lnTo>
                    <a:pt x="132778" y="499594"/>
                  </a:lnTo>
                  <a:lnTo>
                    <a:pt x="174541" y="519423"/>
                  </a:lnTo>
                  <a:lnTo>
                    <a:pt x="219896" y="531875"/>
                  </a:lnTo>
                  <a:lnTo>
                    <a:pt x="268084" y="536194"/>
                  </a:lnTo>
                  <a:lnTo>
                    <a:pt x="316275" y="531875"/>
                  </a:lnTo>
                  <a:lnTo>
                    <a:pt x="361633" y="519423"/>
                  </a:lnTo>
                  <a:lnTo>
                    <a:pt x="403399" y="499594"/>
                  </a:lnTo>
                  <a:lnTo>
                    <a:pt x="440817" y="473146"/>
                  </a:lnTo>
                  <a:lnTo>
                    <a:pt x="473129" y="440835"/>
                  </a:lnTo>
                  <a:lnTo>
                    <a:pt x="499578" y="403417"/>
                  </a:lnTo>
                  <a:lnTo>
                    <a:pt x="519408" y="361651"/>
                  </a:lnTo>
                  <a:lnTo>
                    <a:pt x="531862" y="316292"/>
                  </a:lnTo>
                  <a:lnTo>
                    <a:pt x="536181" y="268097"/>
                  </a:lnTo>
                  <a:lnTo>
                    <a:pt x="531862" y="219901"/>
                  </a:lnTo>
                  <a:lnTo>
                    <a:pt x="519408" y="174542"/>
                  </a:lnTo>
                  <a:lnTo>
                    <a:pt x="499578" y="132776"/>
                  </a:lnTo>
                  <a:lnTo>
                    <a:pt x="473129" y="95358"/>
                  </a:lnTo>
                  <a:lnTo>
                    <a:pt x="440817" y="63047"/>
                  </a:lnTo>
                  <a:lnTo>
                    <a:pt x="403399" y="36599"/>
                  </a:lnTo>
                  <a:lnTo>
                    <a:pt x="361633" y="16770"/>
                  </a:lnTo>
                  <a:lnTo>
                    <a:pt x="316275" y="4318"/>
                  </a:lnTo>
                  <a:lnTo>
                    <a:pt x="268084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4637" y="1956023"/>
              <a:ext cx="303530" cy="288290"/>
            </a:xfrm>
            <a:custGeom>
              <a:avLst/>
              <a:gdLst/>
              <a:ahLst/>
              <a:cxnLst/>
              <a:rect l="l" t="t" r="r" b="b"/>
              <a:pathLst>
                <a:path w="303530" h="288289">
                  <a:moveTo>
                    <a:pt x="239005" y="262887"/>
                  </a:moveTo>
                  <a:lnTo>
                    <a:pt x="62897" y="262887"/>
                  </a:lnTo>
                  <a:lnTo>
                    <a:pt x="57866" y="267919"/>
                  </a:lnTo>
                  <a:lnTo>
                    <a:pt x="57866" y="281754"/>
                  </a:lnTo>
                  <a:lnTo>
                    <a:pt x="62897" y="288043"/>
                  </a:lnTo>
                  <a:lnTo>
                    <a:pt x="239006" y="288043"/>
                  </a:lnTo>
                  <a:lnTo>
                    <a:pt x="244037" y="281754"/>
                  </a:lnTo>
                  <a:lnTo>
                    <a:pt x="244037" y="267919"/>
                  </a:lnTo>
                  <a:lnTo>
                    <a:pt x="239005" y="262887"/>
                  </a:lnTo>
                  <a:close/>
                </a:path>
                <a:path w="303530" h="288289">
                  <a:moveTo>
                    <a:pt x="198753" y="237730"/>
                  </a:moveTo>
                  <a:lnTo>
                    <a:pt x="104408" y="237730"/>
                  </a:lnTo>
                  <a:lnTo>
                    <a:pt x="98118" y="262887"/>
                  </a:lnTo>
                  <a:lnTo>
                    <a:pt x="205044" y="262887"/>
                  </a:lnTo>
                  <a:lnTo>
                    <a:pt x="198753" y="237730"/>
                  </a:lnTo>
                  <a:close/>
                </a:path>
                <a:path w="303530" h="288289">
                  <a:moveTo>
                    <a:pt x="267941" y="0"/>
                  </a:moveTo>
                  <a:lnTo>
                    <a:pt x="35222" y="0"/>
                  </a:lnTo>
                  <a:lnTo>
                    <a:pt x="21758" y="2124"/>
                  </a:lnTo>
                  <a:lnTo>
                    <a:pt x="10535" y="9437"/>
                  </a:lnTo>
                  <a:lnTo>
                    <a:pt x="2850" y="20521"/>
                  </a:lnTo>
                  <a:lnTo>
                    <a:pt x="0" y="33963"/>
                  </a:lnTo>
                  <a:lnTo>
                    <a:pt x="0" y="201253"/>
                  </a:lnTo>
                  <a:lnTo>
                    <a:pt x="2673" y="215443"/>
                  </a:lnTo>
                  <a:lnTo>
                    <a:pt x="10063" y="227038"/>
                  </a:lnTo>
                  <a:lnTo>
                    <a:pt x="21323" y="234880"/>
                  </a:lnTo>
                  <a:lnTo>
                    <a:pt x="35222" y="237730"/>
                  </a:lnTo>
                  <a:lnTo>
                    <a:pt x="267941" y="237730"/>
                  </a:lnTo>
                  <a:lnTo>
                    <a:pt x="281403" y="234880"/>
                  </a:lnTo>
                  <a:lnTo>
                    <a:pt x="292626" y="227196"/>
                  </a:lnTo>
                  <a:lnTo>
                    <a:pt x="300311" y="215974"/>
                  </a:lnTo>
                  <a:lnTo>
                    <a:pt x="303161" y="202512"/>
                  </a:lnTo>
                  <a:lnTo>
                    <a:pt x="303161" y="162264"/>
                  </a:lnTo>
                  <a:lnTo>
                    <a:pt x="25158" y="162264"/>
                  </a:lnTo>
                  <a:lnTo>
                    <a:pt x="25158" y="28932"/>
                  </a:lnTo>
                  <a:lnTo>
                    <a:pt x="30190" y="23901"/>
                  </a:lnTo>
                  <a:lnTo>
                    <a:pt x="300765" y="23901"/>
                  </a:lnTo>
                  <a:lnTo>
                    <a:pt x="300311" y="21758"/>
                  </a:lnTo>
                  <a:lnTo>
                    <a:pt x="292626" y="10534"/>
                  </a:lnTo>
                  <a:lnTo>
                    <a:pt x="281403" y="2849"/>
                  </a:lnTo>
                  <a:lnTo>
                    <a:pt x="267941" y="0"/>
                  </a:lnTo>
                  <a:close/>
                </a:path>
                <a:path w="303530" h="288289">
                  <a:moveTo>
                    <a:pt x="300765" y="23901"/>
                  </a:moveTo>
                  <a:lnTo>
                    <a:pt x="271713" y="23901"/>
                  </a:lnTo>
                  <a:lnTo>
                    <a:pt x="276744" y="28932"/>
                  </a:lnTo>
                  <a:lnTo>
                    <a:pt x="276744" y="162264"/>
                  </a:lnTo>
                  <a:lnTo>
                    <a:pt x="303161" y="162264"/>
                  </a:lnTo>
                  <a:lnTo>
                    <a:pt x="303161" y="35222"/>
                  </a:lnTo>
                  <a:lnTo>
                    <a:pt x="300765" y="23901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535" y="2003821"/>
              <a:ext cx="176108" cy="89305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684034" y="5582920"/>
            <a:ext cx="582295" cy="628650"/>
            <a:chOff x="684034" y="5582920"/>
            <a:chExt cx="582295" cy="628650"/>
          </a:xfrm>
        </p:grpSpPr>
        <p:sp>
          <p:nvSpPr>
            <p:cNvPr id="44" name="object 44"/>
            <p:cNvSpPr/>
            <p:nvPr/>
          </p:nvSpPr>
          <p:spPr>
            <a:xfrm>
              <a:off x="684034" y="5582920"/>
              <a:ext cx="314325" cy="628650"/>
            </a:xfrm>
            <a:custGeom>
              <a:avLst/>
              <a:gdLst/>
              <a:ahLst/>
              <a:cxnLst/>
              <a:rect l="l" t="t" r="r" b="b"/>
              <a:pathLst>
                <a:path w="314325" h="628650">
                  <a:moveTo>
                    <a:pt x="314083" y="0"/>
                  </a:moveTo>
                  <a:lnTo>
                    <a:pt x="267672" y="3406"/>
                  </a:lnTo>
                  <a:lnTo>
                    <a:pt x="223374" y="13300"/>
                  </a:lnTo>
                  <a:lnTo>
                    <a:pt x="181676" y="29197"/>
                  </a:lnTo>
                  <a:lnTo>
                    <a:pt x="143064" y="50610"/>
                  </a:lnTo>
                  <a:lnTo>
                    <a:pt x="108024" y="77053"/>
                  </a:lnTo>
                  <a:lnTo>
                    <a:pt x="77041" y="108041"/>
                  </a:lnTo>
                  <a:lnTo>
                    <a:pt x="50602" y="143085"/>
                  </a:lnTo>
                  <a:lnTo>
                    <a:pt x="29192" y="181702"/>
                  </a:lnTo>
                  <a:lnTo>
                    <a:pt x="13298" y="223404"/>
                  </a:lnTo>
                  <a:lnTo>
                    <a:pt x="3405" y="267706"/>
                  </a:lnTo>
                  <a:lnTo>
                    <a:pt x="0" y="314121"/>
                  </a:lnTo>
                  <a:lnTo>
                    <a:pt x="3405" y="360532"/>
                  </a:lnTo>
                  <a:lnTo>
                    <a:pt x="13298" y="404829"/>
                  </a:lnTo>
                  <a:lnTo>
                    <a:pt x="29192" y="446526"/>
                  </a:lnTo>
                  <a:lnTo>
                    <a:pt x="50602" y="485136"/>
                  </a:lnTo>
                  <a:lnTo>
                    <a:pt x="77041" y="520175"/>
                  </a:lnTo>
                  <a:lnTo>
                    <a:pt x="108024" y="551156"/>
                  </a:lnTo>
                  <a:lnTo>
                    <a:pt x="143064" y="577594"/>
                  </a:lnTo>
                  <a:lnTo>
                    <a:pt x="181676" y="599002"/>
                  </a:lnTo>
                  <a:lnTo>
                    <a:pt x="223374" y="614895"/>
                  </a:lnTo>
                  <a:lnTo>
                    <a:pt x="267672" y="624787"/>
                  </a:lnTo>
                  <a:lnTo>
                    <a:pt x="314083" y="628192"/>
                  </a:lnTo>
                  <a:lnTo>
                    <a:pt x="314083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30021" y="5628944"/>
              <a:ext cx="536575" cy="536575"/>
            </a:xfrm>
            <a:custGeom>
              <a:avLst/>
              <a:gdLst/>
              <a:ahLst/>
              <a:cxnLst/>
              <a:rect l="l" t="t" r="r" b="b"/>
              <a:pathLst>
                <a:path w="536575" h="536575">
                  <a:moveTo>
                    <a:pt x="268097" y="0"/>
                  </a:moveTo>
                  <a:lnTo>
                    <a:pt x="219905" y="4319"/>
                  </a:lnTo>
                  <a:lnTo>
                    <a:pt x="174547" y="16772"/>
                  </a:lnTo>
                  <a:lnTo>
                    <a:pt x="132781" y="36601"/>
                  </a:lnTo>
                  <a:lnTo>
                    <a:pt x="95364" y="63050"/>
                  </a:lnTo>
                  <a:lnTo>
                    <a:pt x="63051" y="95361"/>
                  </a:lnTo>
                  <a:lnTo>
                    <a:pt x="36602" y="132778"/>
                  </a:lnTo>
                  <a:lnTo>
                    <a:pt x="16772" y="174541"/>
                  </a:lnTo>
                  <a:lnTo>
                    <a:pt x="4319" y="219896"/>
                  </a:lnTo>
                  <a:lnTo>
                    <a:pt x="0" y="268084"/>
                  </a:lnTo>
                  <a:lnTo>
                    <a:pt x="4319" y="316275"/>
                  </a:lnTo>
                  <a:lnTo>
                    <a:pt x="16772" y="361633"/>
                  </a:lnTo>
                  <a:lnTo>
                    <a:pt x="36602" y="403399"/>
                  </a:lnTo>
                  <a:lnTo>
                    <a:pt x="63051" y="440817"/>
                  </a:lnTo>
                  <a:lnTo>
                    <a:pt x="95364" y="473129"/>
                  </a:lnTo>
                  <a:lnTo>
                    <a:pt x="132781" y="499578"/>
                  </a:lnTo>
                  <a:lnTo>
                    <a:pt x="174547" y="519408"/>
                  </a:lnTo>
                  <a:lnTo>
                    <a:pt x="219905" y="531862"/>
                  </a:lnTo>
                  <a:lnTo>
                    <a:pt x="268097" y="536181"/>
                  </a:lnTo>
                  <a:lnTo>
                    <a:pt x="316284" y="531862"/>
                  </a:lnTo>
                  <a:lnTo>
                    <a:pt x="361639" y="519408"/>
                  </a:lnTo>
                  <a:lnTo>
                    <a:pt x="403403" y="499578"/>
                  </a:lnTo>
                  <a:lnTo>
                    <a:pt x="440819" y="473129"/>
                  </a:lnTo>
                  <a:lnTo>
                    <a:pt x="473130" y="440817"/>
                  </a:lnTo>
                  <a:lnTo>
                    <a:pt x="499579" y="403399"/>
                  </a:lnTo>
                  <a:lnTo>
                    <a:pt x="519409" y="361633"/>
                  </a:lnTo>
                  <a:lnTo>
                    <a:pt x="531862" y="316275"/>
                  </a:lnTo>
                  <a:lnTo>
                    <a:pt x="536181" y="268084"/>
                  </a:lnTo>
                  <a:lnTo>
                    <a:pt x="531862" y="219896"/>
                  </a:lnTo>
                  <a:lnTo>
                    <a:pt x="519409" y="174541"/>
                  </a:lnTo>
                  <a:lnTo>
                    <a:pt x="499579" y="132778"/>
                  </a:lnTo>
                  <a:lnTo>
                    <a:pt x="473130" y="95361"/>
                  </a:lnTo>
                  <a:lnTo>
                    <a:pt x="440819" y="63050"/>
                  </a:lnTo>
                  <a:lnTo>
                    <a:pt x="403403" y="36601"/>
                  </a:lnTo>
                  <a:lnTo>
                    <a:pt x="361639" y="16772"/>
                  </a:lnTo>
                  <a:lnTo>
                    <a:pt x="316284" y="4319"/>
                  </a:lnTo>
                  <a:lnTo>
                    <a:pt x="268097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42516" y="5757670"/>
              <a:ext cx="279400" cy="280670"/>
            </a:xfrm>
            <a:custGeom>
              <a:avLst/>
              <a:gdLst/>
              <a:ahLst/>
              <a:cxnLst/>
              <a:rect l="l" t="t" r="r" b="b"/>
              <a:pathLst>
                <a:path w="279400" h="280670">
                  <a:moveTo>
                    <a:pt x="23401" y="177766"/>
                  </a:moveTo>
                  <a:lnTo>
                    <a:pt x="1313" y="190263"/>
                  </a:lnTo>
                  <a:lnTo>
                    <a:pt x="91" y="194659"/>
                  </a:lnTo>
                  <a:lnTo>
                    <a:pt x="0" y="194988"/>
                  </a:lnTo>
                  <a:lnTo>
                    <a:pt x="47399" y="278740"/>
                  </a:lnTo>
                  <a:lnTo>
                    <a:pt x="52131" y="280054"/>
                  </a:lnTo>
                  <a:lnTo>
                    <a:pt x="74217" y="267561"/>
                  </a:lnTo>
                  <a:lnTo>
                    <a:pt x="75530" y="262833"/>
                  </a:lnTo>
                  <a:lnTo>
                    <a:pt x="43338" y="205938"/>
                  </a:lnTo>
                  <a:lnTo>
                    <a:pt x="18619" y="205938"/>
                  </a:lnTo>
                  <a:lnTo>
                    <a:pt x="15523" y="203619"/>
                  </a:lnTo>
                  <a:lnTo>
                    <a:pt x="14682" y="197850"/>
                  </a:lnTo>
                  <a:lnTo>
                    <a:pt x="14572" y="197103"/>
                  </a:lnTo>
                  <a:lnTo>
                    <a:pt x="14432" y="197103"/>
                  </a:lnTo>
                  <a:lnTo>
                    <a:pt x="16853" y="193850"/>
                  </a:lnTo>
                  <a:lnTo>
                    <a:pt x="23524" y="192877"/>
                  </a:lnTo>
                  <a:lnTo>
                    <a:pt x="35948" y="192877"/>
                  </a:lnTo>
                  <a:lnTo>
                    <a:pt x="28130" y="179083"/>
                  </a:lnTo>
                  <a:lnTo>
                    <a:pt x="23401" y="177766"/>
                  </a:lnTo>
                  <a:close/>
                </a:path>
                <a:path w="279400" h="280670">
                  <a:moveTo>
                    <a:pt x="201018" y="235370"/>
                  </a:moveTo>
                  <a:lnTo>
                    <a:pt x="81744" y="235370"/>
                  </a:lnTo>
                  <a:lnTo>
                    <a:pt x="151142" y="253968"/>
                  </a:lnTo>
                  <a:lnTo>
                    <a:pt x="157795" y="255099"/>
                  </a:lnTo>
                  <a:lnTo>
                    <a:pt x="164291" y="254894"/>
                  </a:lnTo>
                  <a:lnTo>
                    <a:pt x="170588" y="253328"/>
                  </a:lnTo>
                  <a:lnTo>
                    <a:pt x="176648" y="250374"/>
                  </a:lnTo>
                  <a:lnTo>
                    <a:pt x="201018" y="235370"/>
                  </a:lnTo>
                  <a:close/>
                </a:path>
                <a:path w="279400" h="280670">
                  <a:moveTo>
                    <a:pt x="102500" y="164060"/>
                  </a:moveTo>
                  <a:lnTo>
                    <a:pt x="95184" y="165076"/>
                  </a:lnTo>
                  <a:lnTo>
                    <a:pt x="87895" y="167809"/>
                  </a:lnTo>
                  <a:lnTo>
                    <a:pt x="80998" y="171451"/>
                  </a:lnTo>
                  <a:lnTo>
                    <a:pt x="45980" y="191719"/>
                  </a:lnTo>
                  <a:lnTo>
                    <a:pt x="73060" y="239564"/>
                  </a:lnTo>
                  <a:lnTo>
                    <a:pt x="80325" y="235370"/>
                  </a:lnTo>
                  <a:lnTo>
                    <a:pt x="201018" y="235370"/>
                  </a:lnTo>
                  <a:lnTo>
                    <a:pt x="238495" y="212298"/>
                  </a:lnTo>
                  <a:lnTo>
                    <a:pt x="170840" y="212298"/>
                  </a:lnTo>
                  <a:lnTo>
                    <a:pt x="164695" y="211778"/>
                  </a:lnTo>
                  <a:lnTo>
                    <a:pt x="120696" y="200892"/>
                  </a:lnTo>
                  <a:lnTo>
                    <a:pt x="119592" y="198979"/>
                  </a:lnTo>
                  <a:lnTo>
                    <a:pt x="120594" y="195264"/>
                  </a:lnTo>
                  <a:lnTo>
                    <a:pt x="122507" y="194160"/>
                  </a:lnTo>
                  <a:lnTo>
                    <a:pt x="172531" y="194160"/>
                  </a:lnTo>
                  <a:lnTo>
                    <a:pt x="173579" y="190263"/>
                  </a:lnTo>
                  <a:lnTo>
                    <a:pt x="173638" y="190043"/>
                  </a:lnTo>
                  <a:lnTo>
                    <a:pt x="173718" y="189748"/>
                  </a:lnTo>
                  <a:lnTo>
                    <a:pt x="169993" y="183893"/>
                  </a:lnTo>
                  <a:lnTo>
                    <a:pt x="164142" y="181888"/>
                  </a:lnTo>
                  <a:lnTo>
                    <a:pt x="148618" y="178250"/>
                  </a:lnTo>
                  <a:lnTo>
                    <a:pt x="133960" y="173671"/>
                  </a:lnTo>
                  <a:lnTo>
                    <a:pt x="110059" y="165261"/>
                  </a:lnTo>
                  <a:lnTo>
                    <a:pt x="102500" y="164060"/>
                  </a:lnTo>
                  <a:close/>
                </a:path>
                <a:path w="279400" h="280670">
                  <a:moveTo>
                    <a:pt x="262546" y="169297"/>
                  </a:moveTo>
                  <a:lnTo>
                    <a:pt x="256766" y="170265"/>
                  </a:lnTo>
                  <a:lnTo>
                    <a:pt x="249986" y="172681"/>
                  </a:lnTo>
                  <a:lnTo>
                    <a:pt x="242157" y="176701"/>
                  </a:lnTo>
                  <a:lnTo>
                    <a:pt x="189755" y="207217"/>
                  </a:lnTo>
                  <a:lnTo>
                    <a:pt x="183642" y="210105"/>
                  </a:lnTo>
                  <a:lnTo>
                    <a:pt x="177348" y="211778"/>
                  </a:lnTo>
                  <a:lnTo>
                    <a:pt x="170840" y="212298"/>
                  </a:lnTo>
                  <a:lnTo>
                    <a:pt x="238495" y="212298"/>
                  </a:lnTo>
                  <a:lnTo>
                    <a:pt x="274643" y="190043"/>
                  </a:lnTo>
                  <a:lnTo>
                    <a:pt x="277011" y="177219"/>
                  </a:lnTo>
                  <a:lnTo>
                    <a:pt x="274308" y="171073"/>
                  </a:lnTo>
                  <a:lnTo>
                    <a:pt x="267372" y="169620"/>
                  </a:lnTo>
                  <a:lnTo>
                    <a:pt x="262546" y="169297"/>
                  </a:lnTo>
                  <a:close/>
                </a:path>
                <a:path w="279400" h="280670">
                  <a:moveTo>
                    <a:pt x="35948" y="192877"/>
                  </a:moveTo>
                  <a:lnTo>
                    <a:pt x="23524" y="192877"/>
                  </a:lnTo>
                  <a:lnTo>
                    <a:pt x="26361" y="194988"/>
                  </a:lnTo>
                  <a:lnTo>
                    <a:pt x="26633" y="195264"/>
                  </a:lnTo>
                  <a:lnTo>
                    <a:pt x="27594" y="201851"/>
                  </a:lnTo>
                  <a:lnTo>
                    <a:pt x="25291" y="204970"/>
                  </a:lnTo>
                  <a:lnTo>
                    <a:pt x="18619" y="205938"/>
                  </a:lnTo>
                  <a:lnTo>
                    <a:pt x="43338" y="205938"/>
                  </a:lnTo>
                  <a:lnTo>
                    <a:pt x="35948" y="192877"/>
                  </a:lnTo>
                  <a:close/>
                </a:path>
                <a:path w="279400" h="280670">
                  <a:moveTo>
                    <a:pt x="172531" y="194160"/>
                  </a:moveTo>
                  <a:lnTo>
                    <a:pt x="122507" y="194160"/>
                  </a:lnTo>
                  <a:lnTo>
                    <a:pt x="124367" y="194659"/>
                  </a:lnTo>
                  <a:lnTo>
                    <a:pt x="141657" y="199527"/>
                  </a:lnTo>
                  <a:lnTo>
                    <a:pt x="150340" y="201851"/>
                  </a:lnTo>
                  <a:lnTo>
                    <a:pt x="159106" y="203875"/>
                  </a:lnTo>
                  <a:lnTo>
                    <a:pt x="159522" y="203875"/>
                  </a:lnTo>
                  <a:lnTo>
                    <a:pt x="165561" y="204573"/>
                  </a:lnTo>
                  <a:lnTo>
                    <a:pt x="170128" y="201851"/>
                  </a:lnTo>
                  <a:lnTo>
                    <a:pt x="170462" y="201851"/>
                  </a:lnTo>
                  <a:lnTo>
                    <a:pt x="172531" y="194160"/>
                  </a:lnTo>
                  <a:close/>
                </a:path>
                <a:path w="279400" h="280670">
                  <a:moveTo>
                    <a:pt x="191009" y="125950"/>
                  </a:moveTo>
                  <a:lnTo>
                    <a:pt x="151389" y="125950"/>
                  </a:lnTo>
                  <a:lnTo>
                    <a:pt x="151389" y="170589"/>
                  </a:lnTo>
                  <a:lnTo>
                    <a:pt x="156117" y="171891"/>
                  </a:lnTo>
                  <a:lnTo>
                    <a:pt x="160965" y="173044"/>
                  </a:lnTo>
                  <a:lnTo>
                    <a:pt x="166655" y="174076"/>
                  </a:lnTo>
                  <a:lnTo>
                    <a:pt x="166438" y="174076"/>
                  </a:lnTo>
                  <a:lnTo>
                    <a:pt x="172265" y="177219"/>
                  </a:lnTo>
                  <a:lnTo>
                    <a:pt x="173242" y="177766"/>
                  </a:lnTo>
                  <a:lnTo>
                    <a:pt x="178033" y="183340"/>
                  </a:lnTo>
                  <a:lnTo>
                    <a:pt x="180260" y="189748"/>
                  </a:lnTo>
                  <a:lnTo>
                    <a:pt x="180243" y="193375"/>
                  </a:lnTo>
                  <a:lnTo>
                    <a:pt x="180124" y="195264"/>
                  </a:lnTo>
                  <a:lnTo>
                    <a:pt x="180008" y="197103"/>
                  </a:lnTo>
                  <a:lnTo>
                    <a:pt x="179961" y="197850"/>
                  </a:lnTo>
                  <a:lnTo>
                    <a:pt x="179513" y="199527"/>
                  </a:lnTo>
                  <a:lnTo>
                    <a:pt x="179414" y="199899"/>
                  </a:lnTo>
                  <a:lnTo>
                    <a:pt x="178574" y="201851"/>
                  </a:lnTo>
                  <a:lnTo>
                    <a:pt x="177632" y="203410"/>
                  </a:lnTo>
                  <a:lnTo>
                    <a:pt x="180373" y="202771"/>
                  </a:lnTo>
                  <a:lnTo>
                    <a:pt x="182688" y="201851"/>
                  </a:lnTo>
                  <a:lnTo>
                    <a:pt x="184447" y="200892"/>
                  </a:lnTo>
                  <a:lnTo>
                    <a:pt x="190955" y="197103"/>
                  </a:lnTo>
                  <a:lnTo>
                    <a:pt x="191009" y="125950"/>
                  </a:lnTo>
                  <a:close/>
                </a:path>
                <a:path w="279400" h="280670">
                  <a:moveTo>
                    <a:pt x="252978" y="53133"/>
                  </a:moveTo>
                  <a:lnTo>
                    <a:pt x="171185" y="53133"/>
                  </a:lnTo>
                  <a:lnTo>
                    <a:pt x="192569" y="57446"/>
                  </a:lnTo>
                  <a:lnTo>
                    <a:pt x="210032" y="69210"/>
                  </a:lnTo>
                  <a:lnTo>
                    <a:pt x="221807" y="86662"/>
                  </a:lnTo>
                  <a:lnTo>
                    <a:pt x="226125" y="108040"/>
                  </a:lnTo>
                  <a:lnTo>
                    <a:pt x="224338" y="121731"/>
                  </a:lnTo>
                  <a:lnTo>
                    <a:pt x="224269" y="122245"/>
                  </a:lnTo>
                  <a:lnTo>
                    <a:pt x="219023" y="135067"/>
                  </a:lnTo>
                  <a:lnTo>
                    <a:pt x="210867" y="146025"/>
                  </a:lnTo>
                  <a:lnTo>
                    <a:pt x="200309" y="154640"/>
                  </a:lnTo>
                  <a:lnTo>
                    <a:pt x="200309" y="191719"/>
                  </a:lnTo>
                  <a:lnTo>
                    <a:pt x="202701" y="190263"/>
                  </a:lnTo>
                  <a:lnTo>
                    <a:pt x="243571" y="166462"/>
                  </a:lnTo>
                  <a:lnTo>
                    <a:pt x="248536" y="164293"/>
                  </a:lnTo>
                  <a:lnTo>
                    <a:pt x="252982" y="162956"/>
                  </a:lnTo>
                  <a:lnTo>
                    <a:pt x="250149" y="156553"/>
                  </a:lnTo>
                  <a:lnTo>
                    <a:pt x="253731" y="150163"/>
                  </a:lnTo>
                  <a:lnTo>
                    <a:pt x="256808" y="143510"/>
                  </a:lnTo>
                  <a:lnTo>
                    <a:pt x="259351" y="136629"/>
                  </a:lnTo>
                  <a:lnTo>
                    <a:pt x="261337" y="129558"/>
                  </a:lnTo>
                  <a:lnTo>
                    <a:pt x="279234" y="122671"/>
                  </a:lnTo>
                  <a:lnTo>
                    <a:pt x="279234" y="93438"/>
                  </a:lnTo>
                  <a:lnTo>
                    <a:pt x="261639" y="86662"/>
                  </a:lnTo>
                  <a:lnTo>
                    <a:pt x="261370" y="86662"/>
                  </a:lnTo>
                  <a:lnTo>
                    <a:pt x="259357" y="79464"/>
                  </a:lnTo>
                  <a:lnTo>
                    <a:pt x="256824" y="72583"/>
                  </a:lnTo>
                  <a:lnTo>
                    <a:pt x="253750" y="65927"/>
                  </a:lnTo>
                  <a:lnTo>
                    <a:pt x="250149" y="59521"/>
                  </a:lnTo>
                  <a:lnTo>
                    <a:pt x="252978" y="53133"/>
                  </a:lnTo>
                  <a:close/>
                </a:path>
                <a:path w="279400" h="280670">
                  <a:moveTo>
                    <a:pt x="142090" y="155192"/>
                  </a:moveTo>
                  <a:lnTo>
                    <a:pt x="105390" y="155192"/>
                  </a:lnTo>
                  <a:lnTo>
                    <a:pt x="112940" y="157648"/>
                  </a:lnTo>
                  <a:lnTo>
                    <a:pt x="118721" y="159635"/>
                  </a:lnTo>
                  <a:lnTo>
                    <a:pt x="133924" y="165076"/>
                  </a:lnTo>
                  <a:lnTo>
                    <a:pt x="142090" y="167809"/>
                  </a:lnTo>
                  <a:lnTo>
                    <a:pt x="142090" y="155192"/>
                  </a:lnTo>
                  <a:close/>
                </a:path>
                <a:path w="279400" h="280670">
                  <a:moveTo>
                    <a:pt x="105119" y="21309"/>
                  </a:moveTo>
                  <a:lnTo>
                    <a:pt x="84452" y="41980"/>
                  </a:lnTo>
                  <a:lnTo>
                    <a:pt x="92255" y="59521"/>
                  </a:lnTo>
                  <a:lnTo>
                    <a:pt x="88651" y="65927"/>
                  </a:lnTo>
                  <a:lnTo>
                    <a:pt x="85574" y="72583"/>
                  </a:lnTo>
                  <a:lnTo>
                    <a:pt x="83034" y="79464"/>
                  </a:lnTo>
                  <a:lnTo>
                    <a:pt x="81004" y="86662"/>
                  </a:lnTo>
                  <a:lnTo>
                    <a:pt x="80735" y="86662"/>
                  </a:lnTo>
                  <a:lnTo>
                    <a:pt x="63135" y="93438"/>
                  </a:lnTo>
                  <a:lnTo>
                    <a:pt x="63135" y="122671"/>
                  </a:lnTo>
                  <a:lnTo>
                    <a:pt x="81037" y="129558"/>
                  </a:lnTo>
                  <a:lnTo>
                    <a:pt x="83034" y="136629"/>
                  </a:lnTo>
                  <a:lnTo>
                    <a:pt x="85574" y="143509"/>
                  </a:lnTo>
                  <a:lnTo>
                    <a:pt x="88651" y="150163"/>
                  </a:lnTo>
                  <a:lnTo>
                    <a:pt x="92255" y="156553"/>
                  </a:lnTo>
                  <a:lnTo>
                    <a:pt x="91765" y="157648"/>
                  </a:lnTo>
                  <a:lnTo>
                    <a:pt x="98493" y="155618"/>
                  </a:lnTo>
                  <a:lnTo>
                    <a:pt x="105390" y="155192"/>
                  </a:lnTo>
                  <a:lnTo>
                    <a:pt x="142090" y="155192"/>
                  </a:lnTo>
                  <a:lnTo>
                    <a:pt x="142090" y="154640"/>
                  </a:lnTo>
                  <a:lnTo>
                    <a:pt x="131513" y="146025"/>
                  </a:lnTo>
                  <a:lnTo>
                    <a:pt x="123366" y="135067"/>
                  </a:lnTo>
                  <a:lnTo>
                    <a:pt x="118126" y="122245"/>
                  </a:lnTo>
                  <a:lnTo>
                    <a:pt x="116274" y="108040"/>
                  </a:lnTo>
                  <a:lnTo>
                    <a:pt x="120587" y="86662"/>
                  </a:lnTo>
                  <a:lnTo>
                    <a:pt x="132352" y="69210"/>
                  </a:lnTo>
                  <a:lnTo>
                    <a:pt x="149805" y="57446"/>
                  </a:lnTo>
                  <a:lnTo>
                    <a:pt x="171185" y="53133"/>
                  </a:lnTo>
                  <a:lnTo>
                    <a:pt x="252978" y="53133"/>
                  </a:lnTo>
                  <a:lnTo>
                    <a:pt x="257918" y="41980"/>
                  </a:lnTo>
                  <a:lnTo>
                    <a:pt x="245052" y="29111"/>
                  </a:lnTo>
                  <a:lnTo>
                    <a:pt x="122667" y="29111"/>
                  </a:lnTo>
                  <a:lnTo>
                    <a:pt x="105119" y="21309"/>
                  </a:lnTo>
                  <a:close/>
                </a:path>
                <a:path w="279400" h="280670">
                  <a:moveTo>
                    <a:pt x="172880" y="73605"/>
                  </a:moveTo>
                  <a:lnTo>
                    <a:pt x="169519" y="73605"/>
                  </a:lnTo>
                  <a:lnTo>
                    <a:pt x="167765" y="75857"/>
                  </a:lnTo>
                  <a:lnTo>
                    <a:pt x="131618" y="121731"/>
                  </a:lnTo>
                  <a:lnTo>
                    <a:pt x="133657" y="125950"/>
                  </a:lnTo>
                  <a:lnTo>
                    <a:pt x="208741" y="125950"/>
                  </a:lnTo>
                  <a:lnTo>
                    <a:pt x="210781" y="121731"/>
                  </a:lnTo>
                  <a:lnTo>
                    <a:pt x="174633" y="75857"/>
                  </a:lnTo>
                  <a:lnTo>
                    <a:pt x="172880" y="73605"/>
                  </a:lnTo>
                  <a:close/>
                </a:path>
                <a:path w="279400" h="280670">
                  <a:moveTo>
                    <a:pt x="185817" y="0"/>
                  </a:moveTo>
                  <a:lnTo>
                    <a:pt x="156582" y="0"/>
                  </a:lnTo>
                  <a:lnTo>
                    <a:pt x="149665" y="17924"/>
                  </a:lnTo>
                  <a:lnTo>
                    <a:pt x="142597" y="19904"/>
                  </a:lnTo>
                  <a:lnTo>
                    <a:pt x="135723" y="22437"/>
                  </a:lnTo>
                  <a:lnTo>
                    <a:pt x="129071" y="25510"/>
                  </a:lnTo>
                  <a:lnTo>
                    <a:pt x="122667" y="29111"/>
                  </a:lnTo>
                  <a:lnTo>
                    <a:pt x="219707" y="29111"/>
                  </a:lnTo>
                  <a:lnTo>
                    <a:pt x="213301" y="25510"/>
                  </a:lnTo>
                  <a:lnTo>
                    <a:pt x="206648" y="22437"/>
                  </a:lnTo>
                  <a:lnTo>
                    <a:pt x="199775" y="19904"/>
                  </a:lnTo>
                  <a:lnTo>
                    <a:pt x="192709" y="17924"/>
                  </a:lnTo>
                  <a:lnTo>
                    <a:pt x="185817" y="0"/>
                  </a:lnTo>
                  <a:close/>
                </a:path>
                <a:path w="279400" h="280670">
                  <a:moveTo>
                    <a:pt x="237250" y="21309"/>
                  </a:moveTo>
                  <a:lnTo>
                    <a:pt x="219707" y="29111"/>
                  </a:lnTo>
                  <a:lnTo>
                    <a:pt x="245052" y="29111"/>
                  </a:lnTo>
                  <a:lnTo>
                    <a:pt x="237250" y="21309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>
                <a:solidFill>
                  <a:srgbClr val="001F5F"/>
                </a:solidFill>
              </a:rPr>
              <a:t>34</a:t>
            </a:fld>
            <a:endParaRPr spc="-25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823" y="6626362"/>
            <a:ext cx="17399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b="1" spc="-25" dirty="0">
                <a:solidFill>
                  <a:srgbClr val="001F5F"/>
                </a:solidFill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7097" y="904365"/>
              <a:ext cx="4684903" cy="595363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18842" y="1605202"/>
            <a:ext cx="4667885" cy="100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2000" spc="-10" dirty="0">
                <a:latin typeface="Arial"/>
                <a:cs typeface="Arial"/>
              </a:rPr>
              <a:t>Implementasi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penuh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sistem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Online</a:t>
            </a:r>
            <a:r>
              <a:rPr sz="2000" i="1" spc="-6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Single Submission</a:t>
            </a:r>
            <a:r>
              <a:rPr sz="2000" i="1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(OSS)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daerah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untuk </a:t>
            </a:r>
            <a:r>
              <a:rPr sz="2000" dirty="0">
                <a:latin typeface="Arial"/>
                <a:cs typeface="Arial"/>
              </a:rPr>
              <a:t>mempercepat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proses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perizinan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usaha.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18842" y="3257473"/>
            <a:ext cx="4469130" cy="100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5"/>
              </a:spcBef>
            </a:pPr>
            <a:r>
              <a:rPr sz="2000" dirty="0">
                <a:latin typeface="Arial"/>
                <a:cs typeface="Arial"/>
              </a:rPr>
              <a:t>Mengurangi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regulasi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yang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bersifat </a:t>
            </a:r>
            <a:r>
              <a:rPr sz="2000" dirty="0">
                <a:latin typeface="Arial"/>
                <a:cs typeface="Arial"/>
              </a:rPr>
              <a:t>menghambat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investasi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seperti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perizinan </a:t>
            </a:r>
            <a:r>
              <a:rPr sz="2000" dirty="0">
                <a:latin typeface="Arial"/>
                <a:cs typeface="Arial"/>
              </a:rPr>
              <a:t>berlapis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yang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tidak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perlu.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8842" y="4910541"/>
            <a:ext cx="4570095" cy="1005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2000" spc="-25" dirty="0">
                <a:latin typeface="Arial"/>
                <a:cs typeface="Arial"/>
              </a:rPr>
              <a:t>Penguatan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Mal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Pelayanan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Publik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(MPP) </a:t>
            </a:r>
            <a:r>
              <a:rPr sz="2000" dirty="0">
                <a:latin typeface="Arial"/>
                <a:cs typeface="Arial"/>
              </a:rPr>
              <a:t>di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daerah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sebagai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pusat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layanan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terpadu investasi.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04656" y="2005076"/>
            <a:ext cx="315658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Diharapkan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dapat meningkatkan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efisiensi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operasional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sektor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swasta,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mendorong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pertumbuhan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investasi,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pada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akhirnya meningkatkan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produktivitas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secara keseluruhan.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733423"/>
            <a:ext cx="509485" cy="83070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2384" y="1976374"/>
            <a:ext cx="170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3383026"/>
            <a:ext cx="509485" cy="83070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2384" y="3626053"/>
            <a:ext cx="1701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956683"/>
            <a:ext cx="509485" cy="83055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32384" y="5200269"/>
            <a:ext cx="170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281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0"/>
              </a:spcBef>
            </a:pPr>
            <a:r>
              <a:rPr sz="2400" spc="-65" dirty="0"/>
              <a:t>PENYEDERHANAAN</a:t>
            </a:r>
            <a:r>
              <a:rPr sz="2400" spc="-95" dirty="0"/>
              <a:t> </a:t>
            </a:r>
            <a:r>
              <a:rPr sz="2400" spc="-70" dirty="0"/>
              <a:t>REGULASI</a:t>
            </a:r>
            <a:r>
              <a:rPr sz="2400" spc="-95" dirty="0"/>
              <a:t> </a:t>
            </a:r>
            <a:r>
              <a:rPr sz="2400" spc="-40" dirty="0"/>
              <a:t>DAN</a:t>
            </a:r>
            <a:r>
              <a:rPr sz="2400" spc="-100" dirty="0"/>
              <a:t> </a:t>
            </a:r>
            <a:r>
              <a:rPr sz="2400" spc="-45" dirty="0"/>
              <a:t>PERIZINAN</a:t>
            </a:r>
            <a:r>
              <a:rPr sz="2400" spc="-90" dirty="0"/>
              <a:t> </a:t>
            </a:r>
            <a:r>
              <a:rPr sz="2400" spc="-10" dirty="0"/>
              <a:t>DAERAH</a:t>
            </a:r>
            <a:endParaRPr sz="2400"/>
          </a:p>
        </p:txBody>
      </p:sp>
      <p:grpSp>
        <p:nvGrpSpPr>
          <p:cNvPr id="23" name="object 23"/>
          <p:cNvGrpSpPr/>
          <p:nvPr/>
        </p:nvGrpSpPr>
        <p:grpSpPr>
          <a:xfrm>
            <a:off x="780051" y="1625296"/>
            <a:ext cx="7106920" cy="4185285"/>
            <a:chOff x="780051" y="1625296"/>
            <a:chExt cx="7106920" cy="4185285"/>
          </a:xfrm>
        </p:grpSpPr>
        <p:sp>
          <p:nvSpPr>
            <p:cNvPr id="24" name="object 24"/>
            <p:cNvSpPr/>
            <p:nvPr/>
          </p:nvSpPr>
          <p:spPr>
            <a:xfrm>
              <a:off x="7131430" y="3118611"/>
              <a:ext cx="755650" cy="1200785"/>
            </a:xfrm>
            <a:custGeom>
              <a:avLst/>
              <a:gdLst/>
              <a:ahLst/>
              <a:cxnLst/>
              <a:rect l="l" t="t" r="r" b="b"/>
              <a:pathLst>
                <a:path w="755650" h="1200785">
                  <a:moveTo>
                    <a:pt x="377698" y="0"/>
                  </a:moveTo>
                  <a:lnTo>
                    <a:pt x="0" y="0"/>
                  </a:lnTo>
                  <a:lnTo>
                    <a:pt x="377698" y="600201"/>
                  </a:lnTo>
                  <a:lnTo>
                    <a:pt x="0" y="1200277"/>
                  </a:lnTo>
                  <a:lnTo>
                    <a:pt x="377698" y="1200277"/>
                  </a:lnTo>
                  <a:lnTo>
                    <a:pt x="755396" y="600201"/>
                  </a:lnTo>
                  <a:lnTo>
                    <a:pt x="377698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0889" y="1834527"/>
              <a:ext cx="6493510" cy="3975735"/>
            </a:xfrm>
            <a:custGeom>
              <a:avLst/>
              <a:gdLst/>
              <a:ahLst/>
              <a:cxnLst/>
              <a:rect l="l" t="t" r="r" b="b"/>
              <a:pathLst>
                <a:path w="6493509" h="3975735">
                  <a:moveTo>
                    <a:pt x="555764" y="3171101"/>
                  </a:moveTo>
                  <a:lnTo>
                    <a:pt x="553859" y="3161652"/>
                  </a:lnTo>
                  <a:lnTo>
                    <a:pt x="548652" y="3153943"/>
                  </a:lnTo>
                  <a:lnTo>
                    <a:pt x="540943" y="3148736"/>
                  </a:lnTo>
                  <a:lnTo>
                    <a:pt x="531495" y="3146831"/>
                  </a:lnTo>
                  <a:lnTo>
                    <a:pt x="116357" y="3146831"/>
                  </a:lnTo>
                  <a:lnTo>
                    <a:pt x="106908" y="3148736"/>
                  </a:lnTo>
                  <a:lnTo>
                    <a:pt x="99199" y="3153943"/>
                  </a:lnTo>
                  <a:lnTo>
                    <a:pt x="93992" y="3161652"/>
                  </a:lnTo>
                  <a:lnTo>
                    <a:pt x="92087" y="3171101"/>
                  </a:lnTo>
                  <a:lnTo>
                    <a:pt x="92087" y="3517696"/>
                  </a:lnTo>
                  <a:lnTo>
                    <a:pt x="555764" y="3323920"/>
                  </a:lnTo>
                  <a:lnTo>
                    <a:pt x="555764" y="3171101"/>
                  </a:lnTo>
                  <a:close/>
                </a:path>
                <a:path w="6493509" h="3975735">
                  <a:moveTo>
                    <a:pt x="586854" y="709091"/>
                  </a:moveTo>
                  <a:lnTo>
                    <a:pt x="580136" y="702360"/>
                  </a:lnTo>
                  <a:lnTo>
                    <a:pt x="571919" y="702360"/>
                  </a:lnTo>
                  <a:lnTo>
                    <a:pt x="512127" y="702360"/>
                  </a:lnTo>
                  <a:lnTo>
                    <a:pt x="512127" y="657529"/>
                  </a:lnTo>
                  <a:lnTo>
                    <a:pt x="243116" y="657529"/>
                  </a:lnTo>
                  <a:lnTo>
                    <a:pt x="243116" y="702360"/>
                  </a:lnTo>
                  <a:lnTo>
                    <a:pt x="174967" y="702360"/>
                  </a:lnTo>
                  <a:lnTo>
                    <a:pt x="168389" y="709091"/>
                  </a:lnTo>
                  <a:lnTo>
                    <a:pt x="168389" y="725678"/>
                  </a:lnTo>
                  <a:lnTo>
                    <a:pt x="174967" y="732256"/>
                  </a:lnTo>
                  <a:lnTo>
                    <a:pt x="580136" y="732256"/>
                  </a:lnTo>
                  <a:lnTo>
                    <a:pt x="586854" y="725678"/>
                  </a:lnTo>
                  <a:lnTo>
                    <a:pt x="586854" y="709091"/>
                  </a:lnTo>
                  <a:close/>
                </a:path>
                <a:path w="6493509" h="3975735">
                  <a:moveTo>
                    <a:pt x="586854" y="180822"/>
                  </a:moveTo>
                  <a:lnTo>
                    <a:pt x="543814" y="175437"/>
                  </a:lnTo>
                  <a:lnTo>
                    <a:pt x="539292" y="159867"/>
                  </a:lnTo>
                  <a:lnTo>
                    <a:pt x="533374" y="144995"/>
                  </a:lnTo>
                  <a:lnTo>
                    <a:pt x="526148" y="130848"/>
                  </a:lnTo>
                  <a:lnTo>
                    <a:pt x="523633" y="126873"/>
                  </a:lnTo>
                  <a:lnTo>
                    <a:pt x="517664" y="117449"/>
                  </a:lnTo>
                  <a:lnTo>
                    <a:pt x="545604" y="81597"/>
                  </a:lnTo>
                  <a:lnTo>
                    <a:pt x="534390" y="70383"/>
                  </a:lnTo>
                  <a:lnTo>
                    <a:pt x="505256" y="41249"/>
                  </a:lnTo>
                  <a:lnTo>
                    <a:pt x="467741" y="70383"/>
                  </a:lnTo>
                  <a:lnTo>
                    <a:pt x="466242" y="69545"/>
                  </a:lnTo>
                  <a:lnTo>
                    <a:pt x="466242" y="215633"/>
                  </a:lnTo>
                  <a:lnTo>
                    <a:pt x="459282" y="250190"/>
                  </a:lnTo>
                  <a:lnTo>
                    <a:pt x="440309" y="278409"/>
                  </a:lnTo>
                  <a:lnTo>
                    <a:pt x="412153" y="297434"/>
                  </a:lnTo>
                  <a:lnTo>
                    <a:pt x="377621" y="304406"/>
                  </a:lnTo>
                  <a:lnTo>
                    <a:pt x="343001" y="297434"/>
                  </a:lnTo>
                  <a:lnTo>
                    <a:pt x="314794" y="278409"/>
                  </a:lnTo>
                  <a:lnTo>
                    <a:pt x="295795" y="250190"/>
                  </a:lnTo>
                  <a:lnTo>
                    <a:pt x="288836" y="215633"/>
                  </a:lnTo>
                  <a:lnTo>
                    <a:pt x="295795" y="181089"/>
                  </a:lnTo>
                  <a:lnTo>
                    <a:pt x="314794" y="152882"/>
                  </a:lnTo>
                  <a:lnTo>
                    <a:pt x="343001" y="133858"/>
                  </a:lnTo>
                  <a:lnTo>
                    <a:pt x="377621" y="126873"/>
                  </a:lnTo>
                  <a:lnTo>
                    <a:pt x="412153" y="133858"/>
                  </a:lnTo>
                  <a:lnTo>
                    <a:pt x="440309" y="152882"/>
                  </a:lnTo>
                  <a:lnTo>
                    <a:pt x="459282" y="181089"/>
                  </a:lnTo>
                  <a:lnTo>
                    <a:pt x="466242" y="215633"/>
                  </a:lnTo>
                  <a:lnTo>
                    <a:pt x="466242" y="69545"/>
                  </a:lnTo>
                  <a:lnTo>
                    <a:pt x="454736" y="63042"/>
                  </a:lnTo>
                  <a:lnTo>
                    <a:pt x="441096" y="56769"/>
                  </a:lnTo>
                  <a:lnTo>
                    <a:pt x="426847" y="51701"/>
                  </a:lnTo>
                  <a:lnTo>
                    <a:pt x="412000" y="47955"/>
                  </a:lnTo>
                  <a:lnTo>
                    <a:pt x="406019" y="0"/>
                  </a:lnTo>
                  <a:lnTo>
                    <a:pt x="349072" y="0"/>
                  </a:lnTo>
                  <a:lnTo>
                    <a:pt x="343103" y="47955"/>
                  </a:lnTo>
                  <a:lnTo>
                    <a:pt x="328256" y="51701"/>
                  </a:lnTo>
                  <a:lnTo>
                    <a:pt x="313994" y="56769"/>
                  </a:lnTo>
                  <a:lnTo>
                    <a:pt x="300342" y="63042"/>
                  </a:lnTo>
                  <a:lnTo>
                    <a:pt x="287350" y="70383"/>
                  </a:lnTo>
                  <a:lnTo>
                    <a:pt x="249847" y="41249"/>
                  </a:lnTo>
                  <a:lnTo>
                    <a:pt x="209486" y="81597"/>
                  </a:lnTo>
                  <a:lnTo>
                    <a:pt x="237439" y="117449"/>
                  </a:lnTo>
                  <a:lnTo>
                    <a:pt x="228955" y="130848"/>
                  </a:lnTo>
                  <a:lnTo>
                    <a:pt x="221716" y="144995"/>
                  </a:lnTo>
                  <a:lnTo>
                    <a:pt x="215811" y="159867"/>
                  </a:lnTo>
                  <a:lnTo>
                    <a:pt x="211277" y="175437"/>
                  </a:lnTo>
                  <a:lnTo>
                    <a:pt x="168389" y="180822"/>
                  </a:lnTo>
                  <a:lnTo>
                    <a:pt x="168389" y="237756"/>
                  </a:lnTo>
                  <a:lnTo>
                    <a:pt x="208749" y="242824"/>
                  </a:lnTo>
                  <a:lnTo>
                    <a:pt x="212394" y="259994"/>
                  </a:lnTo>
                  <a:lnTo>
                    <a:pt x="217703" y="276466"/>
                  </a:lnTo>
                  <a:lnTo>
                    <a:pt x="224586" y="292138"/>
                  </a:lnTo>
                  <a:lnTo>
                    <a:pt x="232956" y="306946"/>
                  </a:lnTo>
                  <a:lnTo>
                    <a:pt x="209486" y="336981"/>
                  </a:lnTo>
                  <a:lnTo>
                    <a:pt x="249847" y="377342"/>
                  </a:lnTo>
                  <a:lnTo>
                    <a:pt x="278536" y="355066"/>
                  </a:lnTo>
                  <a:lnTo>
                    <a:pt x="293649" y="364718"/>
                  </a:lnTo>
                  <a:lnTo>
                    <a:pt x="309765" y="372757"/>
                  </a:lnTo>
                  <a:lnTo>
                    <a:pt x="326796" y="379095"/>
                  </a:lnTo>
                  <a:lnTo>
                    <a:pt x="344601" y="383616"/>
                  </a:lnTo>
                  <a:lnTo>
                    <a:pt x="349072" y="418439"/>
                  </a:lnTo>
                  <a:lnTo>
                    <a:pt x="406019" y="418439"/>
                  </a:lnTo>
                  <a:lnTo>
                    <a:pt x="410502" y="383616"/>
                  </a:lnTo>
                  <a:lnTo>
                    <a:pt x="428307" y="379095"/>
                  </a:lnTo>
                  <a:lnTo>
                    <a:pt x="445325" y="372757"/>
                  </a:lnTo>
                  <a:lnTo>
                    <a:pt x="461441" y="364718"/>
                  </a:lnTo>
                  <a:lnTo>
                    <a:pt x="476567" y="355066"/>
                  </a:lnTo>
                  <a:lnTo>
                    <a:pt x="505256" y="377342"/>
                  </a:lnTo>
                  <a:lnTo>
                    <a:pt x="527519" y="355066"/>
                  </a:lnTo>
                  <a:lnTo>
                    <a:pt x="545604" y="336981"/>
                  </a:lnTo>
                  <a:lnTo>
                    <a:pt x="522147" y="306946"/>
                  </a:lnTo>
                  <a:lnTo>
                    <a:pt x="542696" y="259994"/>
                  </a:lnTo>
                  <a:lnTo>
                    <a:pt x="546354" y="242824"/>
                  </a:lnTo>
                  <a:lnTo>
                    <a:pt x="586854" y="237756"/>
                  </a:lnTo>
                  <a:lnTo>
                    <a:pt x="586854" y="180822"/>
                  </a:lnTo>
                  <a:close/>
                </a:path>
                <a:path w="6493509" h="3975735">
                  <a:moveTo>
                    <a:pt x="611962" y="1672183"/>
                  </a:moveTo>
                  <a:lnTo>
                    <a:pt x="605790" y="1641983"/>
                  </a:lnTo>
                  <a:lnTo>
                    <a:pt x="589140" y="1617319"/>
                  </a:lnTo>
                  <a:lnTo>
                    <a:pt x="564464" y="1600657"/>
                  </a:lnTo>
                  <a:lnTo>
                    <a:pt x="534263" y="1594497"/>
                  </a:lnTo>
                  <a:lnTo>
                    <a:pt x="508368" y="1594497"/>
                  </a:lnTo>
                  <a:lnTo>
                    <a:pt x="508368" y="1723974"/>
                  </a:lnTo>
                  <a:lnTo>
                    <a:pt x="506323" y="1734058"/>
                  </a:lnTo>
                  <a:lnTo>
                    <a:pt x="500773" y="1742287"/>
                  </a:lnTo>
                  <a:lnTo>
                    <a:pt x="492544" y="1747837"/>
                  </a:lnTo>
                  <a:lnTo>
                    <a:pt x="482460" y="1749869"/>
                  </a:lnTo>
                  <a:lnTo>
                    <a:pt x="456565" y="1749869"/>
                  </a:lnTo>
                  <a:lnTo>
                    <a:pt x="456565" y="1827568"/>
                  </a:lnTo>
                  <a:lnTo>
                    <a:pt x="454533" y="1837651"/>
                  </a:lnTo>
                  <a:lnTo>
                    <a:pt x="448970" y="1845881"/>
                  </a:lnTo>
                  <a:lnTo>
                    <a:pt x="440740" y="1851431"/>
                  </a:lnTo>
                  <a:lnTo>
                    <a:pt x="430669" y="1853463"/>
                  </a:lnTo>
                  <a:lnTo>
                    <a:pt x="171665" y="1853463"/>
                  </a:lnTo>
                  <a:lnTo>
                    <a:pt x="161594" y="1851431"/>
                  </a:lnTo>
                  <a:lnTo>
                    <a:pt x="153352" y="1845881"/>
                  </a:lnTo>
                  <a:lnTo>
                    <a:pt x="147802" y="1837651"/>
                  </a:lnTo>
                  <a:lnTo>
                    <a:pt x="145770" y="1827568"/>
                  </a:lnTo>
                  <a:lnTo>
                    <a:pt x="147802" y="1817484"/>
                  </a:lnTo>
                  <a:lnTo>
                    <a:pt x="153352" y="1809254"/>
                  </a:lnTo>
                  <a:lnTo>
                    <a:pt x="161594" y="1803704"/>
                  </a:lnTo>
                  <a:lnTo>
                    <a:pt x="171665" y="1801672"/>
                  </a:lnTo>
                  <a:lnTo>
                    <a:pt x="430669" y="1801672"/>
                  </a:lnTo>
                  <a:lnTo>
                    <a:pt x="440740" y="1803704"/>
                  </a:lnTo>
                  <a:lnTo>
                    <a:pt x="448970" y="1809254"/>
                  </a:lnTo>
                  <a:lnTo>
                    <a:pt x="454533" y="1817484"/>
                  </a:lnTo>
                  <a:lnTo>
                    <a:pt x="456565" y="1827568"/>
                  </a:lnTo>
                  <a:lnTo>
                    <a:pt x="456565" y="1749869"/>
                  </a:lnTo>
                  <a:lnTo>
                    <a:pt x="171665" y="1749869"/>
                  </a:lnTo>
                  <a:lnTo>
                    <a:pt x="161594" y="1747837"/>
                  </a:lnTo>
                  <a:lnTo>
                    <a:pt x="153352" y="1742287"/>
                  </a:lnTo>
                  <a:lnTo>
                    <a:pt x="147802" y="1734058"/>
                  </a:lnTo>
                  <a:lnTo>
                    <a:pt x="145770" y="1723974"/>
                  </a:lnTo>
                  <a:lnTo>
                    <a:pt x="147802" y="1713903"/>
                  </a:lnTo>
                  <a:lnTo>
                    <a:pt x="153352" y="1705673"/>
                  </a:lnTo>
                  <a:lnTo>
                    <a:pt x="161594" y="1700110"/>
                  </a:lnTo>
                  <a:lnTo>
                    <a:pt x="171665" y="1698078"/>
                  </a:lnTo>
                  <a:lnTo>
                    <a:pt x="482460" y="1698078"/>
                  </a:lnTo>
                  <a:lnTo>
                    <a:pt x="492544" y="1700110"/>
                  </a:lnTo>
                  <a:lnTo>
                    <a:pt x="500773" y="1705673"/>
                  </a:lnTo>
                  <a:lnTo>
                    <a:pt x="506323" y="1713903"/>
                  </a:lnTo>
                  <a:lnTo>
                    <a:pt x="508368" y="1723974"/>
                  </a:lnTo>
                  <a:lnTo>
                    <a:pt x="508368" y="1594497"/>
                  </a:lnTo>
                  <a:lnTo>
                    <a:pt x="119875" y="1594497"/>
                  </a:lnTo>
                  <a:lnTo>
                    <a:pt x="89662" y="1600657"/>
                  </a:lnTo>
                  <a:lnTo>
                    <a:pt x="64998" y="1617319"/>
                  </a:lnTo>
                  <a:lnTo>
                    <a:pt x="48336" y="1641983"/>
                  </a:lnTo>
                  <a:lnTo>
                    <a:pt x="42176" y="1672183"/>
                  </a:lnTo>
                  <a:lnTo>
                    <a:pt x="42176" y="2241918"/>
                  </a:lnTo>
                  <a:lnTo>
                    <a:pt x="48336" y="2272119"/>
                  </a:lnTo>
                  <a:lnTo>
                    <a:pt x="64998" y="2296795"/>
                  </a:lnTo>
                  <a:lnTo>
                    <a:pt x="89662" y="2313444"/>
                  </a:lnTo>
                  <a:lnTo>
                    <a:pt x="119875" y="2319617"/>
                  </a:lnTo>
                  <a:lnTo>
                    <a:pt x="327850" y="2319617"/>
                  </a:lnTo>
                  <a:lnTo>
                    <a:pt x="199898" y="2191677"/>
                  </a:lnTo>
                  <a:lnTo>
                    <a:pt x="182829" y="2166061"/>
                  </a:lnTo>
                  <a:lnTo>
                    <a:pt x="177114" y="2136902"/>
                  </a:lnTo>
                  <a:lnTo>
                    <a:pt x="182740" y="2107717"/>
                  </a:lnTo>
                  <a:lnTo>
                    <a:pt x="199732" y="2082050"/>
                  </a:lnTo>
                  <a:lnTo>
                    <a:pt x="220992" y="2060638"/>
                  </a:lnTo>
                  <a:lnTo>
                    <a:pt x="171665" y="2060638"/>
                  </a:lnTo>
                  <a:lnTo>
                    <a:pt x="161594" y="2058606"/>
                  </a:lnTo>
                  <a:lnTo>
                    <a:pt x="153352" y="2053056"/>
                  </a:lnTo>
                  <a:lnTo>
                    <a:pt x="147802" y="2044827"/>
                  </a:lnTo>
                  <a:lnTo>
                    <a:pt x="145770" y="2034743"/>
                  </a:lnTo>
                  <a:lnTo>
                    <a:pt x="147713" y="2025116"/>
                  </a:lnTo>
                  <a:lnTo>
                    <a:pt x="147802" y="2024659"/>
                  </a:lnTo>
                  <a:lnTo>
                    <a:pt x="153352" y="2016429"/>
                  </a:lnTo>
                  <a:lnTo>
                    <a:pt x="161594" y="2010879"/>
                  </a:lnTo>
                  <a:lnTo>
                    <a:pt x="171665" y="2008847"/>
                  </a:lnTo>
                  <a:lnTo>
                    <a:pt x="223469" y="2008847"/>
                  </a:lnTo>
                  <a:lnTo>
                    <a:pt x="233553" y="2010879"/>
                  </a:lnTo>
                  <a:lnTo>
                    <a:pt x="241782" y="2016429"/>
                  </a:lnTo>
                  <a:lnTo>
                    <a:pt x="247332" y="2024659"/>
                  </a:lnTo>
                  <a:lnTo>
                    <a:pt x="249364" y="2034743"/>
                  </a:lnTo>
                  <a:lnTo>
                    <a:pt x="260134" y="2029117"/>
                  </a:lnTo>
                  <a:lnTo>
                    <a:pt x="271589" y="2025116"/>
                  </a:lnTo>
                  <a:lnTo>
                    <a:pt x="283527" y="2022919"/>
                  </a:lnTo>
                  <a:lnTo>
                    <a:pt x="295732" y="2022576"/>
                  </a:lnTo>
                  <a:lnTo>
                    <a:pt x="309460" y="2008847"/>
                  </a:lnTo>
                  <a:lnTo>
                    <a:pt x="361264" y="1957057"/>
                  </a:lnTo>
                  <a:lnTo>
                    <a:pt x="363778" y="1954530"/>
                  </a:lnTo>
                  <a:lnTo>
                    <a:pt x="360413" y="1956142"/>
                  </a:lnTo>
                  <a:lnTo>
                    <a:pt x="356539" y="1957057"/>
                  </a:lnTo>
                  <a:lnTo>
                    <a:pt x="171665" y="1957057"/>
                  </a:lnTo>
                  <a:lnTo>
                    <a:pt x="161594" y="1955012"/>
                  </a:lnTo>
                  <a:lnTo>
                    <a:pt x="153352" y="1949475"/>
                  </a:lnTo>
                  <a:lnTo>
                    <a:pt x="147802" y="1941233"/>
                  </a:lnTo>
                  <a:lnTo>
                    <a:pt x="145770" y="1931149"/>
                  </a:lnTo>
                  <a:lnTo>
                    <a:pt x="147802" y="1921078"/>
                  </a:lnTo>
                  <a:lnTo>
                    <a:pt x="153352" y="1912848"/>
                  </a:lnTo>
                  <a:lnTo>
                    <a:pt x="161594" y="1907298"/>
                  </a:lnTo>
                  <a:lnTo>
                    <a:pt x="171665" y="1905254"/>
                  </a:lnTo>
                  <a:lnTo>
                    <a:pt x="352971" y="1905254"/>
                  </a:lnTo>
                  <a:lnTo>
                    <a:pt x="363042" y="1907298"/>
                  </a:lnTo>
                  <a:lnTo>
                    <a:pt x="371271" y="1912848"/>
                  </a:lnTo>
                  <a:lnTo>
                    <a:pt x="376834" y="1921078"/>
                  </a:lnTo>
                  <a:lnTo>
                    <a:pt x="378866" y="1931149"/>
                  </a:lnTo>
                  <a:lnTo>
                    <a:pt x="378828" y="1934908"/>
                  </a:lnTo>
                  <a:lnTo>
                    <a:pt x="377964" y="1938604"/>
                  </a:lnTo>
                  <a:lnTo>
                    <a:pt x="376326" y="1941969"/>
                  </a:lnTo>
                  <a:lnTo>
                    <a:pt x="413054" y="1905254"/>
                  </a:lnTo>
                  <a:lnTo>
                    <a:pt x="464858" y="1853463"/>
                  </a:lnTo>
                  <a:lnTo>
                    <a:pt x="470293" y="1848027"/>
                  </a:lnTo>
                  <a:lnTo>
                    <a:pt x="471170" y="1831670"/>
                  </a:lnTo>
                  <a:lnTo>
                    <a:pt x="475335" y="1816011"/>
                  </a:lnTo>
                  <a:lnTo>
                    <a:pt x="482549" y="1801672"/>
                  </a:lnTo>
                  <a:lnTo>
                    <a:pt x="482612" y="1801533"/>
                  </a:lnTo>
                  <a:lnTo>
                    <a:pt x="492823" y="1788718"/>
                  </a:lnTo>
                  <a:lnTo>
                    <a:pt x="529590" y="1752206"/>
                  </a:lnTo>
                  <a:lnTo>
                    <a:pt x="568147" y="1731162"/>
                  </a:lnTo>
                  <a:lnTo>
                    <a:pt x="590067" y="1729574"/>
                  </a:lnTo>
                  <a:lnTo>
                    <a:pt x="611962" y="1734337"/>
                  </a:lnTo>
                  <a:lnTo>
                    <a:pt x="611962" y="1729574"/>
                  </a:lnTo>
                  <a:lnTo>
                    <a:pt x="611962" y="1698078"/>
                  </a:lnTo>
                  <a:lnTo>
                    <a:pt x="611962" y="1672183"/>
                  </a:lnTo>
                  <a:close/>
                </a:path>
                <a:path w="6493509" h="3975735">
                  <a:moveTo>
                    <a:pt x="666813" y="3610737"/>
                  </a:moveTo>
                  <a:lnTo>
                    <a:pt x="604012" y="3610737"/>
                  </a:lnTo>
                  <a:lnTo>
                    <a:pt x="604012" y="3755098"/>
                  </a:lnTo>
                  <a:lnTo>
                    <a:pt x="666813" y="3755098"/>
                  </a:lnTo>
                  <a:lnTo>
                    <a:pt x="666813" y="3610737"/>
                  </a:lnTo>
                  <a:close/>
                </a:path>
                <a:path w="6493509" h="3975735">
                  <a:moveTo>
                    <a:pt x="751255" y="537984"/>
                  </a:moveTo>
                  <a:lnTo>
                    <a:pt x="3987" y="537984"/>
                  </a:lnTo>
                  <a:lnTo>
                    <a:pt x="3987" y="567867"/>
                  </a:lnTo>
                  <a:lnTo>
                    <a:pt x="8686" y="591146"/>
                  </a:lnTo>
                  <a:lnTo>
                    <a:pt x="21501" y="610146"/>
                  </a:lnTo>
                  <a:lnTo>
                    <a:pt x="40500" y="622947"/>
                  </a:lnTo>
                  <a:lnTo>
                    <a:pt x="63779" y="627646"/>
                  </a:lnTo>
                  <a:lnTo>
                    <a:pt x="691476" y="627646"/>
                  </a:lnTo>
                  <a:lnTo>
                    <a:pt x="714743" y="622947"/>
                  </a:lnTo>
                  <a:lnTo>
                    <a:pt x="733742" y="610146"/>
                  </a:lnTo>
                  <a:lnTo>
                    <a:pt x="746556" y="591146"/>
                  </a:lnTo>
                  <a:lnTo>
                    <a:pt x="751255" y="567867"/>
                  </a:lnTo>
                  <a:lnTo>
                    <a:pt x="751255" y="537984"/>
                  </a:lnTo>
                  <a:close/>
                </a:path>
                <a:path w="6493509" h="3975735">
                  <a:moveTo>
                    <a:pt x="780872" y="3610737"/>
                  </a:moveTo>
                  <a:lnTo>
                    <a:pt x="716673" y="3610737"/>
                  </a:lnTo>
                  <a:lnTo>
                    <a:pt x="716673" y="3755098"/>
                  </a:lnTo>
                  <a:lnTo>
                    <a:pt x="780872" y="3755098"/>
                  </a:lnTo>
                  <a:lnTo>
                    <a:pt x="780872" y="3610737"/>
                  </a:lnTo>
                  <a:close/>
                </a:path>
                <a:path w="6493509" h="3975735">
                  <a:moveTo>
                    <a:pt x="806043" y="3404133"/>
                  </a:moveTo>
                  <a:lnTo>
                    <a:pt x="797610" y="3362414"/>
                  </a:lnTo>
                  <a:lnTo>
                    <a:pt x="787019" y="3346704"/>
                  </a:lnTo>
                  <a:lnTo>
                    <a:pt x="774598" y="3328301"/>
                  </a:lnTo>
                  <a:lnTo>
                    <a:pt x="763371" y="3320732"/>
                  </a:lnTo>
                  <a:lnTo>
                    <a:pt x="763371" y="3447758"/>
                  </a:lnTo>
                  <a:lnTo>
                    <a:pt x="763371" y="3451453"/>
                  </a:lnTo>
                  <a:lnTo>
                    <a:pt x="761847" y="3452965"/>
                  </a:lnTo>
                  <a:lnTo>
                    <a:pt x="634517" y="3452965"/>
                  </a:lnTo>
                  <a:lnTo>
                    <a:pt x="633031" y="3451453"/>
                  </a:lnTo>
                  <a:lnTo>
                    <a:pt x="633031" y="3447758"/>
                  </a:lnTo>
                  <a:lnTo>
                    <a:pt x="634542" y="3446246"/>
                  </a:lnTo>
                  <a:lnTo>
                    <a:pt x="645375" y="3446246"/>
                  </a:lnTo>
                  <a:lnTo>
                    <a:pt x="645388" y="3414865"/>
                  </a:lnTo>
                  <a:lnTo>
                    <a:pt x="646874" y="3413379"/>
                  </a:lnTo>
                  <a:lnTo>
                    <a:pt x="675309" y="3413379"/>
                  </a:lnTo>
                  <a:lnTo>
                    <a:pt x="676821" y="3414865"/>
                  </a:lnTo>
                  <a:lnTo>
                    <a:pt x="676821" y="3446246"/>
                  </a:lnTo>
                  <a:lnTo>
                    <a:pt x="682485" y="3446246"/>
                  </a:lnTo>
                  <a:lnTo>
                    <a:pt x="682485" y="3413379"/>
                  </a:lnTo>
                  <a:lnTo>
                    <a:pt x="682485" y="3394189"/>
                  </a:lnTo>
                  <a:lnTo>
                    <a:pt x="683971" y="3392703"/>
                  </a:lnTo>
                  <a:lnTo>
                    <a:pt x="712444" y="3392703"/>
                  </a:lnTo>
                  <a:lnTo>
                    <a:pt x="713917" y="3394189"/>
                  </a:lnTo>
                  <a:lnTo>
                    <a:pt x="713917" y="3446246"/>
                  </a:lnTo>
                  <a:lnTo>
                    <a:pt x="719569" y="3446246"/>
                  </a:lnTo>
                  <a:lnTo>
                    <a:pt x="719569" y="3392703"/>
                  </a:lnTo>
                  <a:lnTo>
                    <a:pt x="719569" y="3384004"/>
                  </a:lnTo>
                  <a:lnTo>
                    <a:pt x="713054" y="3384004"/>
                  </a:lnTo>
                  <a:lnTo>
                    <a:pt x="712279" y="3383775"/>
                  </a:lnTo>
                  <a:lnTo>
                    <a:pt x="710209" y="3382276"/>
                  </a:lnTo>
                  <a:lnTo>
                    <a:pt x="709853" y="3380194"/>
                  </a:lnTo>
                  <a:lnTo>
                    <a:pt x="732777" y="3348266"/>
                  </a:lnTo>
                  <a:lnTo>
                    <a:pt x="733031" y="3348012"/>
                  </a:lnTo>
                  <a:lnTo>
                    <a:pt x="734834" y="3346704"/>
                  </a:lnTo>
                  <a:lnTo>
                    <a:pt x="736930" y="3347047"/>
                  </a:lnTo>
                  <a:lnTo>
                    <a:pt x="738022" y="3348545"/>
                  </a:lnTo>
                  <a:lnTo>
                    <a:pt x="760044" y="3379266"/>
                  </a:lnTo>
                  <a:lnTo>
                    <a:pt x="760272" y="3379952"/>
                  </a:lnTo>
                  <a:lnTo>
                    <a:pt x="760272" y="3382492"/>
                  </a:lnTo>
                  <a:lnTo>
                    <a:pt x="758761" y="3384004"/>
                  </a:lnTo>
                  <a:lnTo>
                    <a:pt x="751027" y="3384004"/>
                  </a:lnTo>
                  <a:lnTo>
                    <a:pt x="751027" y="3446246"/>
                  </a:lnTo>
                  <a:lnTo>
                    <a:pt x="761873" y="3446246"/>
                  </a:lnTo>
                  <a:lnTo>
                    <a:pt x="763371" y="3447758"/>
                  </a:lnTo>
                  <a:lnTo>
                    <a:pt x="763371" y="3320732"/>
                  </a:lnTo>
                  <a:lnTo>
                    <a:pt x="740498" y="3305302"/>
                  </a:lnTo>
                  <a:lnTo>
                    <a:pt x="698779" y="3296856"/>
                  </a:lnTo>
                  <a:lnTo>
                    <a:pt x="657047" y="3305302"/>
                  </a:lnTo>
                  <a:lnTo>
                    <a:pt x="622935" y="3328301"/>
                  </a:lnTo>
                  <a:lnTo>
                    <a:pt x="599935" y="3362414"/>
                  </a:lnTo>
                  <a:lnTo>
                    <a:pt x="591489" y="3404133"/>
                  </a:lnTo>
                  <a:lnTo>
                    <a:pt x="606425" y="3465817"/>
                  </a:lnTo>
                  <a:lnTo>
                    <a:pt x="639927" y="3513975"/>
                  </a:lnTo>
                  <a:lnTo>
                    <a:pt x="675030" y="3546195"/>
                  </a:lnTo>
                  <a:lnTo>
                    <a:pt x="697395" y="3561143"/>
                  </a:lnTo>
                  <a:lnTo>
                    <a:pt x="700151" y="3561143"/>
                  </a:lnTo>
                  <a:lnTo>
                    <a:pt x="757618" y="3513975"/>
                  </a:lnTo>
                  <a:lnTo>
                    <a:pt x="791108" y="3465817"/>
                  </a:lnTo>
                  <a:lnTo>
                    <a:pt x="794219" y="3452965"/>
                  </a:lnTo>
                  <a:lnTo>
                    <a:pt x="806043" y="3404133"/>
                  </a:lnTo>
                  <a:close/>
                </a:path>
                <a:path w="6493509" h="3975735">
                  <a:moveTo>
                    <a:pt x="830376" y="3951186"/>
                  </a:moveTo>
                  <a:lnTo>
                    <a:pt x="828471" y="3941737"/>
                  </a:lnTo>
                  <a:lnTo>
                    <a:pt x="823264" y="3934015"/>
                  </a:lnTo>
                  <a:lnTo>
                    <a:pt x="815555" y="3928808"/>
                  </a:lnTo>
                  <a:lnTo>
                    <a:pt x="806183" y="3926916"/>
                  </a:lnTo>
                  <a:lnTo>
                    <a:pt x="780872" y="3926916"/>
                  </a:lnTo>
                  <a:lnTo>
                    <a:pt x="780872" y="3804932"/>
                  </a:lnTo>
                  <a:lnTo>
                    <a:pt x="716661" y="3804932"/>
                  </a:lnTo>
                  <a:lnTo>
                    <a:pt x="716661" y="3926916"/>
                  </a:lnTo>
                  <a:lnTo>
                    <a:pt x="666800" y="3926916"/>
                  </a:lnTo>
                  <a:lnTo>
                    <a:pt x="666800" y="3804932"/>
                  </a:lnTo>
                  <a:lnTo>
                    <a:pt x="603999" y="3804932"/>
                  </a:lnTo>
                  <a:lnTo>
                    <a:pt x="603999" y="3926916"/>
                  </a:lnTo>
                  <a:lnTo>
                    <a:pt x="555752" y="3926916"/>
                  </a:lnTo>
                  <a:lnTo>
                    <a:pt x="555752" y="3718395"/>
                  </a:lnTo>
                  <a:lnTo>
                    <a:pt x="555752" y="3383851"/>
                  </a:lnTo>
                  <a:lnTo>
                    <a:pt x="457657" y="3423145"/>
                  </a:lnTo>
                  <a:lnTo>
                    <a:pt x="457657" y="3742677"/>
                  </a:lnTo>
                  <a:lnTo>
                    <a:pt x="457657" y="3926916"/>
                  </a:lnTo>
                  <a:lnTo>
                    <a:pt x="409092" y="3926916"/>
                  </a:lnTo>
                  <a:lnTo>
                    <a:pt x="409092" y="3766947"/>
                  </a:lnTo>
                  <a:lnTo>
                    <a:pt x="327266" y="3766947"/>
                  </a:lnTo>
                  <a:lnTo>
                    <a:pt x="327266" y="3926916"/>
                  </a:lnTo>
                  <a:lnTo>
                    <a:pt x="278701" y="3926916"/>
                  </a:lnTo>
                  <a:lnTo>
                    <a:pt x="278701" y="3766947"/>
                  </a:lnTo>
                  <a:lnTo>
                    <a:pt x="196888" y="3766947"/>
                  </a:lnTo>
                  <a:lnTo>
                    <a:pt x="196888" y="3926916"/>
                  </a:lnTo>
                  <a:lnTo>
                    <a:pt x="148336" y="3926916"/>
                  </a:lnTo>
                  <a:lnTo>
                    <a:pt x="148336" y="3742677"/>
                  </a:lnTo>
                  <a:lnTo>
                    <a:pt x="150241" y="3733228"/>
                  </a:lnTo>
                  <a:lnTo>
                    <a:pt x="155448" y="3725507"/>
                  </a:lnTo>
                  <a:lnTo>
                    <a:pt x="163156" y="3720300"/>
                  </a:lnTo>
                  <a:lnTo>
                    <a:pt x="172605" y="3718395"/>
                  </a:lnTo>
                  <a:lnTo>
                    <a:pt x="433362" y="3718395"/>
                  </a:lnTo>
                  <a:lnTo>
                    <a:pt x="442823" y="3720300"/>
                  </a:lnTo>
                  <a:lnTo>
                    <a:pt x="450545" y="3725507"/>
                  </a:lnTo>
                  <a:lnTo>
                    <a:pt x="455752" y="3733228"/>
                  </a:lnTo>
                  <a:lnTo>
                    <a:pt x="457657" y="3742677"/>
                  </a:lnTo>
                  <a:lnTo>
                    <a:pt x="457657" y="3423145"/>
                  </a:lnTo>
                  <a:lnTo>
                    <a:pt x="67094" y="3579571"/>
                  </a:lnTo>
                  <a:lnTo>
                    <a:pt x="51650" y="3602177"/>
                  </a:lnTo>
                  <a:lnTo>
                    <a:pt x="51650" y="3926916"/>
                  </a:lnTo>
                  <a:lnTo>
                    <a:pt x="24193" y="3926916"/>
                  </a:lnTo>
                  <a:lnTo>
                    <a:pt x="14820" y="3928808"/>
                  </a:lnTo>
                  <a:lnTo>
                    <a:pt x="7099" y="3934015"/>
                  </a:lnTo>
                  <a:lnTo>
                    <a:pt x="1905" y="3941737"/>
                  </a:lnTo>
                  <a:lnTo>
                    <a:pt x="0" y="3951186"/>
                  </a:lnTo>
                  <a:lnTo>
                    <a:pt x="1905" y="3960634"/>
                  </a:lnTo>
                  <a:lnTo>
                    <a:pt x="7099" y="3968343"/>
                  </a:lnTo>
                  <a:lnTo>
                    <a:pt x="14820" y="3973550"/>
                  </a:lnTo>
                  <a:lnTo>
                    <a:pt x="24269" y="3975455"/>
                  </a:lnTo>
                  <a:lnTo>
                    <a:pt x="806107" y="3975455"/>
                  </a:lnTo>
                  <a:lnTo>
                    <a:pt x="815555" y="3973550"/>
                  </a:lnTo>
                  <a:lnTo>
                    <a:pt x="823264" y="3968343"/>
                  </a:lnTo>
                  <a:lnTo>
                    <a:pt x="828471" y="3960634"/>
                  </a:lnTo>
                  <a:lnTo>
                    <a:pt x="830376" y="3951186"/>
                  </a:lnTo>
                  <a:close/>
                </a:path>
                <a:path w="6493509" h="3975735">
                  <a:moveTo>
                    <a:pt x="843191" y="2330119"/>
                  </a:moveTo>
                  <a:lnTo>
                    <a:pt x="826490" y="2278024"/>
                  </a:lnTo>
                  <a:lnTo>
                    <a:pt x="726008" y="2191702"/>
                  </a:lnTo>
                  <a:lnTo>
                    <a:pt x="639432" y="2118461"/>
                  </a:lnTo>
                  <a:lnTo>
                    <a:pt x="676071" y="2081834"/>
                  </a:lnTo>
                  <a:lnTo>
                    <a:pt x="712685" y="2045208"/>
                  </a:lnTo>
                  <a:lnTo>
                    <a:pt x="721258" y="2050897"/>
                  </a:lnTo>
                  <a:lnTo>
                    <a:pt x="730999" y="2052802"/>
                  </a:lnTo>
                  <a:lnTo>
                    <a:pt x="785939" y="2008593"/>
                  </a:lnTo>
                  <a:lnTo>
                    <a:pt x="793521" y="1990280"/>
                  </a:lnTo>
                  <a:lnTo>
                    <a:pt x="791629" y="1980526"/>
                  </a:lnTo>
                  <a:lnTo>
                    <a:pt x="785939" y="1971967"/>
                  </a:lnTo>
                  <a:lnTo>
                    <a:pt x="602805" y="1788833"/>
                  </a:lnTo>
                  <a:lnTo>
                    <a:pt x="594233" y="1783143"/>
                  </a:lnTo>
                  <a:lnTo>
                    <a:pt x="584492" y="1781251"/>
                  </a:lnTo>
                  <a:lnTo>
                    <a:pt x="574738" y="1783143"/>
                  </a:lnTo>
                  <a:lnTo>
                    <a:pt x="566178" y="1788833"/>
                  </a:lnTo>
                  <a:lnTo>
                    <a:pt x="529551" y="1825459"/>
                  </a:lnTo>
                  <a:lnTo>
                    <a:pt x="523862" y="1834019"/>
                  </a:lnTo>
                  <a:lnTo>
                    <a:pt x="521970" y="1843773"/>
                  </a:lnTo>
                  <a:lnTo>
                    <a:pt x="523862" y="1853514"/>
                  </a:lnTo>
                  <a:lnTo>
                    <a:pt x="529539" y="1862086"/>
                  </a:lnTo>
                  <a:lnTo>
                    <a:pt x="309791" y="2081834"/>
                  </a:lnTo>
                  <a:lnTo>
                    <a:pt x="301218" y="2076145"/>
                  </a:lnTo>
                  <a:lnTo>
                    <a:pt x="291477" y="2074240"/>
                  </a:lnTo>
                  <a:lnTo>
                    <a:pt x="281724" y="2076145"/>
                  </a:lnTo>
                  <a:lnTo>
                    <a:pt x="273151" y="2081834"/>
                  </a:lnTo>
                  <a:lnTo>
                    <a:pt x="236512" y="2118461"/>
                  </a:lnTo>
                  <a:lnTo>
                    <a:pt x="230835" y="2127021"/>
                  </a:lnTo>
                  <a:lnTo>
                    <a:pt x="228942" y="2136762"/>
                  </a:lnTo>
                  <a:lnTo>
                    <a:pt x="230835" y="2146503"/>
                  </a:lnTo>
                  <a:lnTo>
                    <a:pt x="236524" y="2155075"/>
                  </a:lnTo>
                  <a:lnTo>
                    <a:pt x="419671" y="2338197"/>
                  </a:lnTo>
                  <a:lnTo>
                    <a:pt x="428244" y="2343886"/>
                  </a:lnTo>
                  <a:lnTo>
                    <a:pt x="437984" y="2345779"/>
                  </a:lnTo>
                  <a:lnTo>
                    <a:pt x="447725" y="2343886"/>
                  </a:lnTo>
                  <a:lnTo>
                    <a:pt x="456298" y="2338197"/>
                  </a:lnTo>
                  <a:lnTo>
                    <a:pt x="492912" y="2301570"/>
                  </a:lnTo>
                  <a:lnTo>
                    <a:pt x="498602" y="2293010"/>
                  </a:lnTo>
                  <a:lnTo>
                    <a:pt x="500507" y="2283256"/>
                  </a:lnTo>
                  <a:lnTo>
                    <a:pt x="498602" y="2273516"/>
                  </a:lnTo>
                  <a:lnTo>
                    <a:pt x="492912" y="2264943"/>
                  </a:lnTo>
                  <a:lnTo>
                    <a:pt x="566178" y="2191702"/>
                  </a:lnTo>
                  <a:lnTo>
                    <a:pt x="717435" y="2370442"/>
                  </a:lnTo>
                  <a:lnTo>
                    <a:pt x="739711" y="2388044"/>
                  </a:lnTo>
                  <a:lnTo>
                    <a:pt x="766076" y="2395474"/>
                  </a:lnTo>
                  <a:lnTo>
                    <a:pt x="793318" y="2392464"/>
                  </a:lnTo>
                  <a:lnTo>
                    <a:pt x="818172" y="2378760"/>
                  </a:lnTo>
                  <a:lnTo>
                    <a:pt x="835761" y="2356485"/>
                  </a:lnTo>
                  <a:lnTo>
                    <a:pt x="843191" y="2330119"/>
                  </a:lnTo>
                  <a:close/>
                </a:path>
                <a:path w="6493509" h="3975735">
                  <a:moveTo>
                    <a:pt x="6493167" y="1903336"/>
                  </a:moveTo>
                  <a:lnTo>
                    <a:pt x="6297968" y="1593329"/>
                  </a:lnTo>
                  <a:lnTo>
                    <a:pt x="6102896" y="1593329"/>
                  </a:lnTo>
                  <a:lnTo>
                    <a:pt x="6297968" y="1903336"/>
                  </a:lnTo>
                  <a:lnTo>
                    <a:pt x="6102896" y="2213470"/>
                  </a:lnTo>
                  <a:lnTo>
                    <a:pt x="6297968" y="2213470"/>
                  </a:lnTo>
                  <a:lnTo>
                    <a:pt x="6493167" y="190333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8274" y="1700167"/>
              <a:ext cx="268703" cy="3585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051" y="1700023"/>
              <a:ext cx="268711" cy="35851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3678" y="1625296"/>
              <a:ext cx="89680" cy="17932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24887" y="1954063"/>
              <a:ext cx="747395" cy="388620"/>
            </a:xfrm>
            <a:custGeom>
              <a:avLst/>
              <a:gdLst/>
              <a:ahLst/>
              <a:cxnLst/>
              <a:rect l="l" t="t" r="r" b="b"/>
              <a:pathLst>
                <a:path w="747394" h="388619">
                  <a:moveTo>
                    <a:pt x="687479" y="0"/>
                  </a:moveTo>
                  <a:lnTo>
                    <a:pt x="687479" y="89672"/>
                  </a:lnTo>
                  <a:lnTo>
                    <a:pt x="660048" y="130991"/>
                  </a:lnTo>
                  <a:lnTo>
                    <a:pt x="642638" y="134508"/>
                  </a:lnTo>
                  <a:lnTo>
                    <a:pt x="612761" y="134508"/>
                  </a:lnTo>
                  <a:lnTo>
                    <a:pt x="612761" y="144510"/>
                  </a:lnTo>
                  <a:lnTo>
                    <a:pt x="567022" y="150337"/>
                  </a:lnTo>
                  <a:lnTo>
                    <a:pt x="564356" y="159136"/>
                  </a:lnTo>
                  <a:lnTo>
                    <a:pt x="561284" y="167792"/>
                  </a:lnTo>
                  <a:lnTo>
                    <a:pt x="557795" y="176277"/>
                  </a:lnTo>
                  <a:lnTo>
                    <a:pt x="553873" y="184562"/>
                  </a:lnTo>
                  <a:lnTo>
                    <a:pt x="581519" y="219831"/>
                  </a:lnTo>
                  <a:lnTo>
                    <a:pt x="503800" y="297544"/>
                  </a:lnTo>
                  <a:lnTo>
                    <a:pt x="470776" y="271987"/>
                  </a:lnTo>
                  <a:lnTo>
                    <a:pt x="461805" y="276695"/>
                  </a:lnTo>
                  <a:lnTo>
                    <a:pt x="452614" y="280939"/>
                  </a:lnTo>
                  <a:lnTo>
                    <a:pt x="443200" y="284703"/>
                  </a:lnTo>
                  <a:lnTo>
                    <a:pt x="433561" y="287976"/>
                  </a:lnTo>
                  <a:lnTo>
                    <a:pt x="428328" y="328767"/>
                  </a:lnTo>
                  <a:lnTo>
                    <a:pt x="318788" y="328767"/>
                  </a:lnTo>
                  <a:lnTo>
                    <a:pt x="313554" y="287976"/>
                  </a:lnTo>
                  <a:lnTo>
                    <a:pt x="303913" y="284703"/>
                  </a:lnTo>
                  <a:lnTo>
                    <a:pt x="294496" y="280939"/>
                  </a:lnTo>
                  <a:lnTo>
                    <a:pt x="285304" y="276695"/>
                  </a:lnTo>
                  <a:lnTo>
                    <a:pt x="276340" y="271987"/>
                  </a:lnTo>
                  <a:lnTo>
                    <a:pt x="243300" y="297543"/>
                  </a:lnTo>
                  <a:lnTo>
                    <a:pt x="165741" y="219830"/>
                  </a:lnTo>
                  <a:lnTo>
                    <a:pt x="193242" y="184562"/>
                  </a:lnTo>
                  <a:lnTo>
                    <a:pt x="189314" y="176277"/>
                  </a:lnTo>
                  <a:lnTo>
                    <a:pt x="185825" y="167792"/>
                  </a:lnTo>
                  <a:lnTo>
                    <a:pt x="182758" y="159136"/>
                  </a:lnTo>
                  <a:lnTo>
                    <a:pt x="180094" y="150337"/>
                  </a:lnTo>
                  <a:lnTo>
                    <a:pt x="134499" y="144509"/>
                  </a:lnTo>
                  <a:lnTo>
                    <a:pt x="134499" y="134508"/>
                  </a:lnTo>
                  <a:lnTo>
                    <a:pt x="104622" y="134508"/>
                  </a:lnTo>
                  <a:lnTo>
                    <a:pt x="87144" y="130990"/>
                  </a:lnTo>
                  <a:lnTo>
                    <a:pt x="72894" y="121391"/>
                  </a:lnTo>
                  <a:lnTo>
                    <a:pt x="63297" y="107141"/>
                  </a:lnTo>
                  <a:lnTo>
                    <a:pt x="59781" y="89672"/>
                  </a:lnTo>
                  <a:lnTo>
                    <a:pt x="59781" y="0"/>
                  </a:lnTo>
                  <a:lnTo>
                    <a:pt x="47689" y="1219"/>
                  </a:lnTo>
                  <a:lnTo>
                    <a:pt x="10213" y="26391"/>
                  </a:lnTo>
                  <a:lnTo>
                    <a:pt x="0" y="59781"/>
                  </a:lnTo>
                  <a:lnTo>
                    <a:pt x="0" y="388548"/>
                  </a:lnTo>
                  <a:lnTo>
                    <a:pt x="747265" y="388549"/>
                  </a:lnTo>
                  <a:lnTo>
                    <a:pt x="747265" y="59781"/>
                  </a:lnTo>
                  <a:lnTo>
                    <a:pt x="742547" y="36571"/>
                  </a:lnTo>
                  <a:lnTo>
                    <a:pt x="729702" y="17562"/>
                  </a:lnTo>
                  <a:lnTo>
                    <a:pt x="710691" y="4717"/>
                  </a:lnTo>
                  <a:lnTo>
                    <a:pt x="68747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3541521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53434" y="3935348"/>
            <a:ext cx="68884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5" dirty="0">
                <a:solidFill>
                  <a:srgbClr val="001F5F"/>
                </a:solidFill>
                <a:latin typeface="Arial"/>
                <a:cs typeface="Arial"/>
              </a:rPr>
              <a:t>PENUTUP</a:t>
            </a:r>
            <a:r>
              <a:rPr sz="3600" b="1" spc="-1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1F5F"/>
                </a:solidFill>
                <a:latin typeface="Arial"/>
                <a:cs typeface="Arial"/>
              </a:rPr>
              <a:t>:</a:t>
            </a:r>
            <a:r>
              <a:rPr sz="3600" b="1" spc="-20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65" dirty="0">
                <a:solidFill>
                  <a:srgbClr val="001F5F"/>
                </a:solidFill>
                <a:latin typeface="Arial"/>
                <a:cs typeface="Arial"/>
              </a:rPr>
              <a:t>USULAN</a:t>
            </a:r>
            <a:r>
              <a:rPr sz="3600" b="1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Arial"/>
                <a:cs typeface="Arial"/>
              </a:rPr>
              <a:t>TEMA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b="1" spc="-125" dirty="0">
                <a:solidFill>
                  <a:srgbClr val="001F5F"/>
                </a:solidFill>
                <a:latin typeface="Arial"/>
                <a:cs typeface="Arial"/>
              </a:rPr>
              <a:t>RKP </a:t>
            </a:r>
            <a:r>
              <a:rPr sz="3600" b="1" dirty="0">
                <a:solidFill>
                  <a:srgbClr val="001F5F"/>
                </a:solidFill>
                <a:latin typeface="Arial"/>
                <a:cs typeface="Arial"/>
              </a:rPr>
              <a:t>2026</a:t>
            </a:r>
            <a:r>
              <a:rPr sz="3600" b="1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3600" b="1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Arial"/>
                <a:cs typeface="Arial"/>
              </a:rPr>
              <a:t>TINDAK</a:t>
            </a:r>
            <a:r>
              <a:rPr sz="3600" b="1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001F5F"/>
                </a:solidFill>
                <a:latin typeface="Arial"/>
                <a:cs typeface="Arial"/>
              </a:rPr>
              <a:t>LANJUT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41521" y="2625039"/>
            <a:ext cx="1772920" cy="110807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0" rIns="0" bIns="0" rtlCol="0">
            <a:spAutoFit/>
          </a:bodyPr>
          <a:lstStyle/>
          <a:p>
            <a:pPr marL="299085">
              <a:lnSpc>
                <a:spcPts val="8725"/>
              </a:lnSpc>
            </a:pPr>
            <a:r>
              <a:rPr sz="8000" spc="35" dirty="0"/>
              <a:t>4</a:t>
            </a:r>
            <a:endParaRPr sz="8000"/>
          </a:p>
        </p:txBody>
      </p:sp>
      <p:sp>
        <p:nvSpPr>
          <p:cNvPr id="5" name="object 5"/>
          <p:cNvSpPr/>
          <p:nvPr/>
        </p:nvSpPr>
        <p:spPr>
          <a:xfrm>
            <a:off x="11579479" y="0"/>
            <a:ext cx="612775" cy="1858010"/>
          </a:xfrm>
          <a:custGeom>
            <a:avLst/>
            <a:gdLst/>
            <a:ahLst/>
            <a:cxnLst/>
            <a:rect l="l" t="t" r="r" b="b"/>
            <a:pathLst>
              <a:path w="612775" h="1858010">
                <a:moveTo>
                  <a:pt x="0" y="0"/>
                </a:moveTo>
                <a:lnTo>
                  <a:pt x="0" y="1857883"/>
                </a:lnTo>
                <a:lnTo>
                  <a:pt x="612521" y="1857883"/>
                </a:lnTo>
                <a:lnTo>
                  <a:pt x="612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2077" y="210718"/>
            <a:ext cx="894689" cy="391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2396" y="96824"/>
            <a:ext cx="1349119" cy="50126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-38"/>
            <a:ext cx="4714240" cy="6858634"/>
            <a:chOff x="0" y="-38"/>
            <a:chExt cx="4714240" cy="6858634"/>
          </a:xfrm>
        </p:grpSpPr>
        <p:sp>
          <p:nvSpPr>
            <p:cNvPr id="9" name="object 9"/>
            <p:cNvSpPr/>
            <p:nvPr/>
          </p:nvSpPr>
          <p:spPr>
            <a:xfrm>
              <a:off x="615721" y="0"/>
              <a:ext cx="2926080" cy="6858000"/>
            </a:xfrm>
            <a:custGeom>
              <a:avLst/>
              <a:gdLst/>
              <a:ahLst/>
              <a:cxnLst/>
              <a:rect l="l" t="t" r="r" b="b"/>
              <a:pathLst>
                <a:path w="2926079" h="6858000">
                  <a:moveTo>
                    <a:pt x="0" y="6858000"/>
                  </a:moveTo>
                  <a:lnTo>
                    <a:pt x="2925799" y="6858000"/>
                  </a:lnTo>
                  <a:lnTo>
                    <a:pt x="2925799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F5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615950" cy="6858000"/>
            </a:xfrm>
            <a:custGeom>
              <a:avLst/>
              <a:gdLst/>
              <a:ahLst/>
              <a:cxnLst/>
              <a:rect l="l" t="t" r="r" b="b"/>
              <a:pathLst>
                <a:path w="615950" h="6858000">
                  <a:moveTo>
                    <a:pt x="61572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5721" y="6858000"/>
                  </a:lnTo>
                  <a:lnTo>
                    <a:pt x="61572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38"/>
              <a:ext cx="4713880" cy="981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5999" y="116014"/>
              <a:ext cx="912380" cy="6599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611" y="216573"/>
              <a:ext cx="651738" cy="4683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407" y="196265"/>
              <a:ext cx="427901" cy="4642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9675" y="269976"/>
              <a:ext cx="1409191" cy="35181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3" name="object 3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-536" y="1131316"/>
            <a:ext cx="6450330" cy="5727065"/>
            <a:chOff x="-536" y="1131316"/>
            <a:chExt cx="6450330" cy="5727065"/>
          </a:xfrm>
        </p:grpSpPr>
        <p:sp>
          <p:nvSpPr>
            <p:cNvPr id="11" name="object 11"/>
            <p:cNvSpPr/>
            <p:nvPr/>
          </p:nvSpPr>
          <p:spPr>
            <a:xfrm>
              <a:off x="-536" y="1132076"/>
              <a:ext cx="6450330" cy="5726430"/>
            </a:xfrm>
            <a:custGeom>
              <a:avLst/>
              <a:gdLst/>
              <a:ahLst/>
              <a:cxnLst/>
              <a:rect l="l" t="t" r="r" b="b"/>
              <a:pathLst>
                <a:path w="6450330" h="5726430">
                  <a:moveTo>
                    <a:pt x="6450330" y="0"/>
                  </a:moveTo>
                  <a:lnTo>
                    <a:pt x="0" y="0"/>
                  </a:lnTo>
                  <a:lnTo>
                    <a:pt x="0" y="5725922"/>
                  </a:lnTo>
                  <a:lnTo>
                    <a:pt x="6450330" y="5725922"/>
                  </a:lnTo>
                  <a:lnTo>
                    <a:pt x="645033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131316"/>
              <a:ext cx="4450263" cy="1479677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45019" y="1132077"/>
            <a:ext cx="5046980" cy="572592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061197" y="4589779"/>
            <a:ext cx="279844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lumbung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pangan, Pengembangan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Energi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Terbarukan, Pengembangan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SPAM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hulu-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hilir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35265" y="4223588"/>
            <a:ext cx="3893820" cy="307975"/>
          </a:xfrm>
          <a:custGeom>
            <a:avLst/>
            <a:gdLst/>
            <a:ahLst/>
            <a:cxnLst/>
            <a:rect l="l" t="t" r="r" b="b"/>
            <a:pathLst>
              <a:path w="3893820" h="307975">
                <a:moveTo>
                  <a:pt x="3893438" y="0"/>
                </a:moveTo>
                <a:lnTo>
                  <a:pt x="0" y="0"/>
                </a:lnTo>
                <a:lnTo>
                  <a:pt x="0" y="307771"/>
                </a:lnTo>
                <a:lnTo>
                  <a:pt x="3893438" y="307771"/>
                </a:lnTo>
                <a:lnTo>
                  <a:pt x="3893438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06588" y="4252976"/>
            <a:ext cx="27603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Swasembada</a:t>
            </a:r>
            <a:r>
              <a:rPr sz="14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Pangan</a:t>
            </a:r>
            <a:r>
              <a:rPr sz="1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Energi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47481" y="5918708"/>
            <a:ext cx="33985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Percepatan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Hilirisasi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SDA,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percepatan pengentasan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kemiskinan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(3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juta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rumah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digitalisasi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bantuan)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58379" y="5524334"/>
            <a:ext cx="3893820" cy="307975"/>
          </a:xfrm>
          <a:custGeom>
            <a:avLst/>
            <a:gdLst/>
            <a:ahLst/>
            <a:cxnLst/>
            <a:rect l="l" t="t" r="r" b="b"/>
            <a:pathLst>
              <a:path w="3893820" h="307975">
                <a:moveTo>
                  <a:pt x="3893438" y="0"/>
                </a:moveTo>
                <a:lnTo>
                  <a:pt x="0" y="0"/>
                </a:lnTo>
                <a:lnTo>
                  <a:pt x="0" y="307771"/>
                </a:lnTo>
                <a:lnTo>
                  <a:pt x="3893438" y="307771"/>
                </a:lnTo>
                <a:lnTo>
                  <a:pt x="3893438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29702" y="5553862"/>
            <a:ext cx="35883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Percepatan</a:t>
            </a: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Pertumbuhan</a:t>
            </a:r>
            <a:r>
              <a:rPr sz="1400" b="1" spc="-30" dirty="0">
                <a:solidFill>
                  <a:srgbClr val="001F5F"/>
                </a:solidFill>
                <a:latin typeface="Arial"/>
                <a:cs typeface="Arial"/>
              </a:rPr>
              <a:t> Ekonomi</a:t>
            </a:r>
            <a:r>
              <a:rPr sz="1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Inklusif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47481" y="2997835"/>
            <a:ext cx="3494404" cy="109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Makan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Bergizi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Gratis,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Sekolah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Unggulan, Percepatan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Daerah,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Transformasi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Digital,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Reformasi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Birokrasi,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Kemudahan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Berbisnis, Pertahanan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Semesta,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Stabilitas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Makroekonomi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Fiskal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Adaptif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58379" y="2623896"/>
            <a:ext cx="3893820" cy="307975"/>
          </a:xfrm>
          <a:custGeom>
            <a:avLst/>
            <a:gdLst/>
            <a:ahLst/>
            <a:cxnLst/>
            <a:rect l="l" t="t" r="r" b="b"/>
            <a:pathLst>
              <a:path w="3893820" h="307975">
                <a:moveTo>
                  <a:pt x="3893438" y="0"/>
                </a:moveTo>
                <a:lnTo>
                  <a:pt x="0" y="0"/>
                </a:lnTo>
                <a:lnTo>
                  <a:pt x="0" y="307771"/>
                </a:lnTo>
                <a:lnTo>
                  <a:pt x="3893438" y="307771"/>
                </a:lnTo>
                <a:lnTo>
                  <a:pt x="3893438" y="0"/>
                </a:lnTo>
                <a:close/>
              </a:path>
            </a:pathLst>
          </a:custGeom>
          <a:solidFill>
            <a:srgbClr val="A9E4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29702" y="2652776"/>
            <a:ext cx="22218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Peningkatan</a:t>
            </a:r>
            <a:r>
              <a:rPr sz="1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Produktivitas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858000" y="1314186"/>
            <a:ext cx="5001895" cy="5249545"/>
            <a:chOff x="6858000" y="1314186"/>
            <a:chExt cx="5001895" cy="524954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3240" y="2583180"/>
              <a:ext cx="1098042" cy="109804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0" y="4181843"/>
              <a:ext cx="1099566" cy="109957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2572" y="5468111"/>
              <a:ext cx="1094994" cy="10949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883231" y="1314186"/>
              <a:ext cx="976630" cy="791210"/>
            </a:xfrm>
            <a:custGeom>
              <a:avLst/>
              <a:gdLst/>
              <a:ahLst/>
              <a:cxnLst/>
              <a:rect l="l" t="t" r="r" b="b"/>
              <a:pathLst>
                <a:path w="976629" h="791210">
                  <a:moveTo>
                    <a:pt x="651420" y="790866"/>
                  </a:moveTo>
                  <a:lnTo>
                    <a:pt x="700953" y="770248"/>
                  </a:lnTo>
                  <a:lnTo>
                    <a:pt x="745707" y="748383"/>
                  </a:lnTo>
                  <a:lnTo>
                    <a:pt x="785680" y="725272"/>
                  </a:lnTo>
                  <a:lnTo>
                    <a:pt x="820866" y="700916"/>
                  </a:lnTo>
                  <a:lnTo>
                    <a:pt x="851262" y="675316"/>
                  </a:lnTo>
                  <a:lnTo>
                    <a:pt x="883620" y="640862"/>
                  </a:lnTo>
                  <a:lnTo>
                    <a:pt x="910692" y="603053"/>
                  </a:lnTo>
                  <a:lnTo>
                    <a:pt x="932463" y="561888"/>
                  </a:lnTo>
                  <a:lnTo>
                    <a:pt x="948914" y="517366"/>
                  </a:lnTo>
                  <a:lnTo>
                    <a:pt x="958845" y="478350"/>
                  </a:lnTo>
                  <a:lnTo>
                    <a:pt x="966576" y="435221"/>
                  </a:lnTo>
                  <a:lnTo>
                    <a:pt x="972105" y="387977"/>
                  </a:lnTo>
                  <a:lnTo>
                    <a:pt x="975425" y="336618"/>
                  </a:lnTo>
                  <a:lnTo>
                    <a:pt x="976533" y="281144"/>
                  </a:lnTo>
                  <a:lnTo>
                    <a:pt x="976533" y="0"/>
                  </a:lnTo>
                  <a:lnTo>
                    <a:pt x="606365" y="0"/>
                  </a:lnTo>
                  <a:lnTo>
                    <a:pt x="606364" y="369774"/>
                  </a:lnTo>
                  <a:lnTo>
                    <a:pt x="784989" y="369774"/>
                  </a:lnTo>
                  <a:lnTo>
                    <a:pt x="780394" y="419156"/>
                  </a:lnTo>
                  <a:lnTo>
                    <a:pt x="770417" y="463317"/>
                  </a:lnTo>
                  <a:lnTo>
                    <a:pt x="755049" y="502267"/>
                  </a:lnTo>
                  <a:lnTo>
                    <a:pt x="734279" y="536017"/>
                  </a:lnTo>
                  <a:lnTo>
                    <a:pt x="706960" y="565525"/>
                  </a:lnTo>
                  <a:lnTo>
                    <a:pt x="671819" y="591739"/>
                  </a:lnTo>
                  <a:lnTo>
                    <a:pt x="628884" y="614650"/>
                  </a:lnTo>
                  <a:lnTo>
                    <a:pt x="578182" y="634250"/>
                  </a:lnTo>
                  <a:lnTo>
                    <a:pt x="651420" y="790866"/>
                  </a:lnTo>
                  <a:close/>
                </a:path>
                <a:path w="976629" h="791210">
                  <a:moveTo>
                    <a:pt x="73236" y="790811"/>
                  </a:moveTo>
                  <a:lnTo>
                    <a:pt x="122639" y="770203"/>
                  </a:lnTo>
                  <a:lnTo>
                    <a:pt x="167399" y="748316"/>
                  </a:lnTo>
                  <a:lnTo>
                    <a:pt x="207377" y="725205"/>
                  </a:lnTo>
                  <a:lnTo>
                    <a:pt x="242567" y="700871"/>
                  </a:lnTo>
                  <a:lnTo>
                    <a:pt x="272962" y="675316"/>
                  </a:lnTo>
                  <a:lnTo>
                    <a:pt x="305320" y="640862"/>
                  </a:lnTo>
                  <a:lnTo>
                    <a:pt x="332395" y="603053"/>
                  </a:lnTo>
                  <a:lnTo>
                    <a:pt x="354169" y="561888"/>
                  </a:lnTo>
                  <a:lnTo>
                    <a:pt x="370622" y="517367"/>
                  </a:lnTo>
                  <a:lnTo>
                    <a:pt x="380550" y="478350"/>
                  </a:lnTo>
                  <a:lnTo>
                    <a:pt x="388281" y="435221"/>
                  </a:lnTo>
                  <a:lnTo>
                    <a:pt x="393809" y="387977"/>
                  </a:lnTo>
                  <a:lnTo>
                    <a:pt x="397130" y="336619"/>
                  </a:lnTo>
                  <a:lnTo>
                    <a:pt x="398239" y="281144"/>
                  </a:lnTo>
                  <a:lnTo>
                    <a:pt x="398239" y="0"/>
                  </a:lnTo>
                  <a:lnTo>
                    <a:pt x="28190" y="0"/>
                  </a:lnTo>
                  <a:lnTo>
                    <a:pt x="28190" y="369774"/>
                  </a:lnTo>
                  <a:lnTo>
                    <a:pt x="206791" y="369774"/>
                  </a:lnTo>
                  <a:lnTo>
                    <a:pt x="202193" y="419156"/>
                  </a:lnTo>
                  <a:lnTo>
                    <a:pt x="192213" y="463317"/>
                  </a:lnTo>
                  <a:lnTo>
                    <a:pt x="176851" y="502267"/>
                  </a:lnTo>
                  <a:lnTo>
                    <a:pt x="156104" y="536017"/>
                  </a:lnTo>
                  <a:lnTo>
                    <a:pt x="128775" y="565525"/>
                  </a:lnTo>
                  <a:lnTo>
                    <a:pt x="93658" y="591739"/>
                  </a:lnTo>
                  <a:lnTo>
                    <a:pt x="50738" y="614650"/>
                  </a:lnTo>
                  <a:lnTo>
                    <a:pt x="0" y="634250"/>
                  </a:lnTo>
                  <a:lnTo>
                    <a:pt x="73236" y="790811"/>
                  </a:lnTo>
                  <a:close/>
                </a:path>
              </a:pathLst>
            </a:custGeom>
            <a:solidFill>
              <a:srgbClr val="FFFFFF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84109" y="1307337"/>
            <a:ext cx="40836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69644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Usulan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RKP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600" b="1" spc="-25" dirty="0">
                <a:solidFill>
                  <a:srgbClr val="A9E4FC"/>
                </a:solidFill>
                <a:latin typeface="Arial"/>
                <a:cs typeface="Arial"/>
              </a:rPr>
              <a:t>Peningkatan</a:t>
            </a:r>
            <a:r>
              <a:rPr sz="1600" b="1" spc="-1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A9E4FC"/>
                </a:solidFill>
                <a:latin typeface="Arial"/>
                <a:cs typeface="Arial"/>
              </a:rPr>
              <a:t>Produktivitas</a:t>
            </a:r>
            <a:r>
              <a:rPr sz="1600" b="1" spc="1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A9E4FC"/>
                </a:solidFill>
                <a:latin typeface="Arial"/>
                <a:cs typeface="Arial"/>
              </a:rPr>
              <a:t>untuk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20" dirty="0">
                <a:solidFill>
                  <a:srgbClr val="A9E4FC"/>
                </a:solidFill>
                <a:latin typeface="Arial"/>
                <a:cs typeface="Arial"/>
              </a:rPr>
              <a:t>Swasembada</a:t>
            </a:r>
            <a:r>
              <a:rPr sz="1600" b="1" spc="-7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Pangan</a:t>
            </a:r>
            <a:r>
              <a:rPr sz="16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A9E4FC"/>
                </a:solidFill>
                <a:latin typeface="Arial"/>
                <a:cs typeface="Arial"/>
              </a:rPr>
              <a:t>dan</a:t>
            </a:r>
            <a:r>
              <a:rPr sz="16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Energi,</a:t>
            </a:r>
            <a:r>
              <a:rPr sz="1600" b="1" spc="-6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serta Percepatan</a:t>
            </a:r>
            <a:r>
              <a:rPr sz="1600" b="1" spc="-8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Pertumbuhan</a:t>
            </a:r>
            <a:r>
              <a:rPr sz="1600" b="1" spc="-7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Ekonomi</a:t>
            </a:r>
            <a:r>
              <a:rPr sz="1600" b="1" spc="-8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Inklusif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63954" y="3476625"/>
            <a:ext cx="1887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bisa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menciptakan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lapangan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kerja.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82267" y="1363294"/>
            <a:ext cx="2176780" cy="99695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Arahan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RI: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85"/>
              </a:spcBef>
            </a:pP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Pengantar</a:t>
            </a:r>
            <a:r>
              <a:rPr sz="11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Prabowo</a:t>
            </a:r>
            <a:r>
              <a:rPr sz="11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pada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Sidang</a:t>
            </a:r>
            <a:r>
              <a:rPr sz="11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Kabinet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Paripurna,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Kantor Presiden,</a:t>
            </a:r>
            <a:r>
              <a:rPr sz="11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Januari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2025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424807" y="1131316"/>
            <a:ext cx="2401570" cy="1355090"/>
            <a:chOff x="4424807" y="1131316"/>
            <a:chExt cx="2401570" cy="1355090"/>
          </a:xfrm>
        </p:grpSpPr>
        <p:sp>
          <p:nvSpPr>
            <p:cNvPr id="32" name="object 32"/>
            <p:cNvSpPr/>
            <p:nvPr/>
          </p:nvSpPr>
          <p:spPr>
            <a:xfrm>
              <a:off x="6035802" y="1131316"/>
              <a:ext cx="790575" cy="1355090"/>
            </a:xfrm>
            <a:custGeom>
              <a:avLst/>
              <a:gdLst/>
              <a:ahLst/>
              <a:cxnLst/>
              <a:rect l="l" t="t" r="r" b="b"/>
              <a:pathLst>
                <a:path w="790575" h="1355089">
                  <a:moveTo>
                    <a:pt x="424307" y="0"/>
                  </a:moveTo>
                  <a:lnTo>
                    <a:pt x="0" y="0"/>
                  </a:lnTo>
                  <a:lnTo>
                    <a:pt x="366268" y="677418"/>
                  </a:lnTo>
                  <a:lnTo>
                    <a:pt x="0" y="1354836"/>
                  </a:lnTo>
                  <a:lnTo>
                    <a:pt x="424307" y="1354836"/>
                  </a:lnTo>
                  <a:lnTo>
                    <a:pt x="790575" y="677418"/>
                  </a:lnTo>
                  <a:lnTo>
                    <a:pt x="424307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24807" y="1546860"/>
              <a:ext cx="1840230" cy="523240"/>
            </a:xfrm>
            <a:custGeom>
              <a:avLst/>
              <a:gdLst/>
              <a:ahLst/>
              <a:cxnLst/>
              <a:rect l="l" t="t" r="r" b="b"/>
              <a:pathLst>
                <a:path w="1840229" h="523239">
                  <a:moveTo>
                    <a:pt x="1692655" y="0"/>
                  </a:moveTo>
                  <a:lnTo>
                    <a:pt x="0" y="0"/>
                  </a:lnTo>
                  <a:lnTo>
                    <a:pt x="0" y="523239"/>
                  </a:lnTo>
                  <a:lnTo>
                    <a:pt x="1692655" y="523239"/>
                  </a:lnTo>
                  <a:lnTo>
                    <a:pt x="1839721" y="261619"/>
                  </a:lnTo>
                  <a:lnTo>
                    <a:pt x="1692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0" y="1025144"/>
            <a:ext cx="3868420" cy="1599565"/>
            <a:chOff x="0" y="1025144"/>
            <a:chExt cx="3868420" cy="1599565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2156" y="1025144"/>
              <a:ext cx="2224278" cy="156730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6656" y="2230731"/>
              <a:ext cx="331470" cy="139065"/>
            </a:xfrm>
            <a:custGeom>
              <a:avLst/>
              <a:gdLst/>
              <a:ahLst/>
              <a:cxnLst/>
              <a:rect l="l" t="t" r="r" b="b"/>
              <a:pathLst>
                <a:path w="331470" h="139064">
                  <a:moveTo>
                    <a:pt x="195286" y="0"/>
                  </a:moveTo>
                  <a:lnTo>
                    <a:pt x="123683" y="2230"/>
                  </a:lnTo>
                  <a:lnTo>
                    <a:pt x="69636" y="14031"/>
                  </a:lnTo>
                  <a:lnTo>
                    <a:pt x="31861" y="33186"/>
                  </a:lnTo>
                  <a:lnTo>
                    <a:pt x="0" y="84700"/>
                  </a:lnTo>
                  <a:lnTo>
                    <a:pt x="3349" y="112629"/>
                  </a:lnTo>
                  <a:lnTo>
                    <a:pt x="17843" y="139053"/>
                  </a:lnTo>
                  <a:lnTo>
                    <a:pt x="18053" y="110776"/>
                  </a:lnTo>
                  <a:lnTo>
                    <a:pt x="29488" y="82724"/>
                  </a:lnTo>
                  <a:lnTo>
                    <a:pt x="58611" y="61571"/>
                  </a:lnTo>
                  <a:lnTo>
                    <a:pt x="111885" y="53991"/>
                  </a:lnTo>
                  <a:lnTo>
                    <a:pt x="185789" y="55071"/>
                  </a:lnTo>
                  <a:lnTo>
                    <a:pt x="250423" y="53985"/>
                  </a:lnTo>
                  <a:lnTo>
                    <a:pt x="300589" y="49038"/>
                  </a:lnTo>
                  <a:lnTo>
                    <a:pt x="331089" y="38530"/>
                  </a:lnTo>
                  <a:lnTo>
                    <a:pt x="267186" y="16444"/>
                  </a:lnTo>
                  <a:lnTo>
                    <a:pt x="237154" y="7241"/>
                  </a:lnTo>
                  <a:lnTo>
                    <a:pt x="217044" y="2808"/>
                  </a:lnTo>
                  <a:lnTo>
                    <a:pt x="195286" y="0"/>
                  </a:lnTo>
                  <a:close/>
                </a:path>
              </a:pathLst>
            </a:custGeom>
            <a:solidFill>
              <a:srgbClr val="AA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4499" y="2269286"/>
              <a:ext cx="325755" cy="148590"/>
            </a:xfrm>
            <a:custGeom>
              <a:avLst/>
              <a:gdLst/>
              <a:ahLst/>
              <a:cxnLst/>
              <a:rect l="l" t="t" r="r" b="b"/>
              <a:pathLst>
                <a:path w="325755" h="148589">
                  <a:moveTo>
                    <a:pt x="94041" y="15461"/>
                  </a:moveTo>
                  <a:lnTo>
                    <a:pt x="40768" y="22996"/>
                  </a:lnTo>
                  <a:lnTo>
                    <a:pt x="210" y="72217"/>
                  </a:lnTo>
                  <a:lnTo>
                    <a:pt x="0" y="100497"/>
                  </a:lnTo>
                  <a:lnTo>
                    <a:pt x="4721" y="106466"/>
                  </a:lnTo>
                  <a:lnTo>
                    <a:pt x="36259" y="133034"/>
                  </a:lnTo>
                  <a:lnTo>
                    <a:pt x="56195" y="148226"/>
                  </a:lnTo>
                  <a:lnTo>
                    <a:pt x="51439" y="140927"/>
                  </a:lnTo>
                  <a:lnTo>
                    <a:pt x="43486" y="124655"/>
                  </a:lnTo>
                  <a:lnTo>
                    <a:pt x="38615" y="103558"/>
                  </a:lnTo>
                  <a:lnTo>
                    <a:pt x="43106" y="81782"/>
                  </a:lnTo>
                  <a:lnTo>
                    <a:pt x="48051" y="74758"/>
                  </a:lnTo>
                  <a:lnTo>
                    <a:pt x="89814" y="54935"/>
                  </a:lnTo>
                  <a:lnTo>
                    <a:pt x="104228" y="52869"/>
                  </a:lnTo>
                  <a:lnTo>
                    <a:pt x="103390" y="52869"/>
                  </a:lnTo>
                  <a:lnTo>
                    <a:pt x="122440" y="51643"/>
                  </a:lnTo>
                  <a:lnTo>
                    <a:pt x="238375" y="51643"/>
                  </a:lnTo>
                  <a:lnTo>
                    <a:pt x="247867" y="49444"/>
                  </a:lnTo>
                  <a:lnTo>
                    <a:pt x="254981" y="47692"/>
                  </a:lnTo>
                  <a:lnTo>
                    <a:pt x="267497" y="44402"/>
                  </a:lnTo>
                  <a:lnTo>
                    <a:pt x="269919" y="43668"/>
                  </a:lnTo>
                  <a:lnTo>
                    <a:pt x="270629" y="43496"/>
                  </a:lnTo>
                  <a:lnTo>
                    <a:pt x="271314" y="43301"/>
                  </a:lnTo>
                  <a:lnTo>
                    <a:pt x="271974" y="43080"/>
                  </a:lnTo>
                  <a:lnTo>
                    <a:pt x="273173" y="42762"/>
                  </a:lnTo>
                  <a:lnTo>
                    <a:pt x="275595" y="42029"/>
                  </a:lnTo>
                  <a:lnTo>
                    <a:pt x="275962" y="41882"/>
                  </a:lnTo>
                  <a:lnTo>
                    <a:pt x="276152" y="41882"/>
                  </a:lnTo>
                  <a:lnTo>
                    <a:pt x="278213" y="41172"/>
                  </a:lnTo>
                  <a:lnTo>
                    <a:pt x="281271" y="40243"/>
                  </a:lnTo>
                  <a:lnTo>
                    <a:pt x="301509" y="32865"/>
                  </a:lnTo>
                  <a:lnTo>
                    <a:pt x="317417" y="24467"/>
                  </a:lnTo>
                  <a:lnTo>
                    <a:pt x="324412" y="16540"/>
                  </a:lnTo>
                  <a:lnTo>
                    <a:pt x="167946" y="16540"/>
                  </a:lnTo>
                  <a:lnTo>
                    <a:pt x="94041" y="15461"/>
                  </a:lnTo>
                  <a:close/>
                </a:path>
                <a:path w="325755" h="148589">
                  <a:moveTo>
                    <a:pt x="238375" y="51643"/>
                  </a:moveTo>
                  <a:lnTo>
                    <a:pt x="142727" y="51643"/>
                  </a:lnTo>
                  <a:lnTo>
                    <a:pt x="229308" y="53600"/>
                  </a:lnTo>
                  <a:lnTo>
                    <a:pt x="231583" y="53111"/>
                  </a:lnTo>
                  <a:lnTo>
                    <a:pt x="232839" y="52869"/>
                  </a:lnTo>
                  <a:lnTo>
                    <a:pt x="234323" y="52524"/>
                  </a:lnTo>
                  <a:lnTo>
                    <a:pt x="235461" y="52289"/>
                  </a:lnTo>
                  <a:lnTo>
                    <a:pt x="238375" y="51643"/>
                  </a:lnTo>
                  <a:close/>
                </a:path>
                <a:path w="325755" h="148589">
                  <a:moveTo>
                    <a:pt x="325365" y="15461"/>
                  </a:moveTo>
                  <a:lnTo>
                    <a:pt x="232216" y="15461"/>
                  </a:lnTo>
                  <a:lnTo>
                    <a:pt x="167946" y="16540"/>
                  </a:lnTo>
                  <a:lnTo>
                    <a:pt x="324412" y="16540"/>
                  </a:lnTo>
                  <a:lnTo>
                    <a:pt x="325365" y="15461"/>
                  </a:lnTo>
                  <a:close/>
                </a:path>
                <a:path w="325755" h="148589">
                  <a:moveTo>
                    <a:pt x="313246" y="0"/>
                  </a:moveTo>
                  <a:lnTo>
                    <a:pt x="282745" y="10507"/>
                  </a:lnTo>
                  <a:lnTo>
                    <a:pt x="232518" y="15461"/>
                  </a:lnTo>
                  <a:lnTo>
                    <a:pt x="325515" y="15461"/>
                  </a:lnTo>
                  <a:lnTo>
                    <a:pt x="322151" y="5773"/>
                  </a:lnTo>
                  <a:lnTo>
                    <a:pt x="321662" y="5308"/>
                  </a:lnTo>
                  <a:lnTo>
                    <a:pt x="321368" y="5088"/>
                  </a:lnTo>
                  <a:lnTo>
                    <a:pt x="321050" y="4794"/>
                  </a:lnTo>
                  <a:lnTo>
                    <a:pt x="319998" y="3963"/>
                  </a:lnTo>
                  <a:lnTo>
                    <a:pt x="319460" y="3620"/>
                  </a:lnTo>
                  <a:lnTo>
                    <a:pt x="318898" y="3180"/>
                  </a:lnTo>
                  <a:lnTo>
                    <a:pt x="318261" y="2764"/>
                  </a:lnTo>
                  <a:lnTo>
                    <a:pt x="317552" y="2348"/>
                  </a:lnTo>
                  <a:lnTo>
                    <a:pt x="316940" y="1957"/>
                  </a:lnTo>
                  <a:lnTo>
                    <a:pt x="316255" y="1590"/>
                  </a:lnTo>
                  <a:lnTo>
                    <a:pt x="315595" y="1198"/>
                  </a:lnTo>
                  <a:lnTo>
                    <a:pt x="314078" y="391"/>
                  </a:lnTo>
                  <a:lnTo>
                    <a:pt x="313246" y="0"/>
                  </a:lnTo>
                  <a:close/>
                </a:path>
              </a:pathLst>
            </a:custGeom>
            <a:solidFill>
              <a:srgbClr val="B015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3115" y="2351094"/>
              <a:ext cx="445770" cy="243204"/>
            </a:xfrm>
            <a:custGeom>
              <a:avLst/>
              <a:gdLst/>
              <a:ahLst/>
              <a:cxnLst/>
              <a:rect l="l" t="t" r="r" b="b"/>
              <a:pathLst>
                <a:path w="445769" h="243205">
                  <a:moveTo>
                    <a:pt x="4491" y="0"/>
                  </a:moveTo>
                  <a:lnTo>
                    <a:pt x="4870" y="42882"/>
                  </a:lnTo>
                  <a:lnTo>
                    <a:pt x="62122" y="98073"/>
                  </a:lnTo>
                  <a:lnTo>
                    <a:pt x="107814" y="127383"/>
                  </a:lnTo>
                  <a:lnTo>
                    <a:pt x="154523" y="154503"/>
                  </a:lnTo>
                  <a:lnTo>
                    <a:pt x="202091" y="179516"/>
                  </a:lnTo>
                  <a:lnTo>
                    <a:pt x="250363" y="202502"/>
                  </a:lnTo>
                  <a:lnTo>
                    <a:pt x="299183" y="223545"/>
                  </a:lnTo>
                  <a:lnTo>
                    <a:pt x="348392" y="242726"/>
                  </a:lnTo>
                  <a:lnTo>
                    <a:pt x="445248" y="242726"/>
                  </a:lnTo>
                  <a:lnTo>
                    <a:pt x="399675" y="226767"/>
                  </a:lnTo>
                  <a:lnTo>
                    <a:pt x="354130" y="209160"/>
                  </a:lnTo>
                  <a:lnTo>
                    <a:pt x="308727" y="189830"/>
                  </a:lnTo>
                  <a:lnTo>
                    <a:pt x="263581" y="168703"/>
                  </a:lnTo>
                  <a:lnTo>
                    <a:pt x="218805" y="145704"/>
                  </a:lnTo>
                  <a:lnTo>
                    <a:pt x="174515" y="120757"/>
                  </a:lnTo>
                  <a:lnTo>
                    <a:pt x="130824" y="93789"/>
                  </a:lnTo>
                  <a:lnTo>
                    <a:pt x="87847" y="64723"/>
                  </a:lnTo>
                  <a:lnTo>
                    <a:pt x="45698" y="33485"/>
                  </a:lnTo>
                  <a:lnTo>
                    <a:pt x="4491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7164" y="1524926"/>
              <a:ext cx="819150" cy="1069340"/>
            </a:xfrm>
            <a:custGeom>
              <a:avLst/>
              <a:gdLst/>
              <a:ahLst/>
              <a:cxnLst/>
              <a:rect l="l" t="t" r="r" b="b"/>
              <a:pathLst>
                <a:path w="819150" h="1069339">
                  <a:moveTo>
                    <a:pt x="639699" y="706297"/>
                  </a:moveTo>
                  <a:lnTo>
                    <a:pt x="590118" y="663308"/>
                  </a:lnTo>
                  <a:lnTo>
                    <a:pt x="544703" y="647852"/>
                  </a:lnTo>
                  <a:lnTo>
                    <a:pt x="443636" y="621233"/>
                  </a:lnTo>
                  <a:lnTo>
                    <a:pt x="362585" y="600506"/>
                  </a:lnTo>
                  <a:lnTo>
                    <a:pt x="307797" y="582917"/>
                  </a:lnTo>
                  <a:lnTo>
                    <a:pt x="249453" y="557923"/>
                  </a:lnTo>
                  <a:lnTo>
                    <a:pt x="246672" y="556577"/>
                  </a:lnTo>
                  <a:lnTo>
                    <a:pt x="243954" y="555167"/>
                  </a:lnTo>
                  <a:lnTo>
                    <a:pt x="241211" y="553694"/>
                  </a:lnTo>
                  <a:lnTo>
                    <a:pt x="236270" y="551154"/>
                  </a:lnTo>
                  <a:lnTo>
                    <a:pt x="192862" y="524281"/>
                  </a:lnTo>
                  <a:lnTo>
                    <a:pt x="161036" y="498970"/>
                  </a:lnTo>
                  <a:lnTo>
                    <a:pt x="130848" y="467982"/>
                  </a:lnTo>
                  <a:lnTo>
                    <a:pt x="106997" y="435584"/>
                  </a:lnTo>
                  <a:lnTo>
                    <a:pt x="104381" y="431520"/>
                  </a:lnTo>
                  <a:lnTo>
                    <a:pt x="101879" y="427367"/>
                  </a:lnTo>
                  <a:lnTo>
                    <a:pt x="99491" y="423062"/>
                  </a:lnTo>
                  <a:lnTo>
                    <a:pt x="97066" y="418846"/>
                  </a:lnTo>
                  <a:lnTo>
                    <a:pt x="78549" y="377151"/>
                  </a:lnTo>
                  <a:lnTo>
                    <a:pt x="61709" y="300850"/>
                  </a:lnTo>
                  <a:lnTo>
                    <a:pt x="59702" y="257098"/>
                  </a:lnTo>
                  <a:lnTo>
                    <a:pt x="64452" y="193586"/>
                  </a:lnTo>
                  <a:lnTo>
                    <a:pt x="76669" y="143941"/>
                  </a:lnTo>
                  <a:lnTo>
                    <a:pt x="94957" y="106603"/>
                  </a:lnTo>
                  <a:lnTo>
                    <a:pt x="124460" y="74650"/>
                  </a:lnTo>
                  <a:lnTo>
                    <a:pt x="152285" y="58978"/>
                  </a:lnTo>
                  <a:lnTo>
                    <a:pt x="152717" y="58775"/>
                  </a:lnTo>
                  <a:lnTo>
                    <a:pt x="153212" y="58623"/>
                  </a:lnTo>
                  <a:lnTo>
                    <a:pt x="153682" y="58420"/>
                  </a:lnTo>
                  <a:lnTo>
                    <a:pt x="155536" y="57708"/>
                  </a:lnTo>
                  <a:lnTo>
                    <a:pt x="156464" y="57391"/>
                  </a:lnTo>
                  <a:lnTo>
                    <a:pt x="157988" y="56832"/>
                  </a:lnTo>
                  <a:lnTo>
                    <a:pt x="163677" y="55016"/>
                  </a:lnTo>
                  <a:lnTo>
                    <a:pt x="166116" y="54330"/>
                  </a:lnTo>
                  <a:lnTo>
                    <a:pt x="169875" y="53378"/>
                  </a:lnTo>
                  <a:lnTo>
                    <a:pt x="171754" y="52946"/>
                  </a:lnTo>
                  <a:lnTo>
                    <a:pt x="173101" y="52666"/>
                  </a:lnTo>
                  <a:lnTo>
                    <a:pt x="174028" y="52451"/>
                  </a:lnTo>
                  <a:lnTo>
                    <a:pt x="177139" y="51841"/>
                  </a:lnTo>
                  <a:lnTo>
                    <a:pt x="183362" y="50787"/>
                  </a:lnTo>
                  <a:lnTo>
                    <a:pt x="187604" y="50203"/>
                  </a:lnTo>
                  <a:lnTo>
                    <a:pt x="190855" y="49911"/>
                  </a:lnTo>
                  <a:lnTo>
                    <a:pt x="190347" y="49911"/>
                  </a:lnTo>
                  <a:lnTo>
                    <a:pt x="202158" y="49047"/>
                  </a:lnTo>
                  <a:lnTo>
                    <a:pt x="213906" y="49047"/>
                  </a:lnTo>
                  <a:lnTo>
                    <a:pt x="225247" y="49911"/>
                  </a:lnTo>
                  <a:lnTo>
                    <a:pt x="225577" y="49911"/>
                  </a:lnTo>
                  <a:lnTo>
                    <a:pt x="227926" y="50203"/>
                  </a:lnTo>
                  <a:lnTo>
                    <a:pt x="228079" y="50203"/>
                  </a:lnTo>
                  <a:lnTo>
                    <a:pt x="233705" y="50787"/>
                  </a:lnTo>
                  <a:lnTo>
                    <a:pt x="244640" y="52451"/>
                  </a:lnTo>
                  <a:lnTo>
                    <a:pt x="249389" y="53378"/>
                  </a:lnTo>
                  <a:lnTo>
                    <a:pt x="253911" y="54330"/>
                  </a:lnTo>
                  <a:lnTo>
                    <a:pt x="254787" y="54559"/>
                  </a:lnTo>
                  <a:lnTo>
                    <a:pt x="255701" y="54724"/>
                  </a:lnTo>
                  <a:lnTo>
                    <a:pt x="292912" y="66001"/>
                  </a:lnTo>
                  <a:lnTo>
                    <a:pt x="299618" y="68770"/>
                  </a:lnTo>
                  <a:lnTo>
                    <a:pt x="275564" y="49047"/>
                  </a:lnTo>
                  <a:lnTo>
                    <a:pt x="263880" y="39471"/>
                  </a:lnTo>
                  <a:lnTo>
                    <a:pt x="227711" y="17957"/>
                  </a:lnTo>
                  <a:lnTo>
                    <a:pt x="191935" y="4686"/>
                  </a:lnTo>
                  <a:lnTo>
                    <a:pt x="157187" y="0"/>
                  </a:lnTo>
                  <a:lnTo>
                    <a:pt x="124129" y="4267"/>
                  </a:lnTo>
                  <a:lnTo>
                    <a:pt x="65709" y="41135"/>
                  </a:lnTo>
                  <a:lnTo>
                    <a:pt x="41668" y="74460"/>
                  </a:lnTo>
                  <a:lnTo>
                    <a:pt x="21932" y="118173"/>
                  </a:lnTo>
                  <a:lnTo>
                    <a:pt x="7188" y="172643"/>
                  </a:lnTo>
                  <a:lnTo>
                    <a:pt x="0" y="231165"/>
                  </a:lnTo>
                  <a:lnTo>
                    <a:pt x="1803" y="286613"/>
                  </a:lnTo>
                  <a:lnTo>
                    <a:pt x="11442" y="338747"/>
                  </a:lnTo>
                  <a:lnTo>
                    <a:pt x="27762" y="387337"/>
                  </a:lnTo>
                  <a:lnTo>
                    <a:pt x="49568" y="432168"/>
                  </a:lnTo>
                  <a:lnTo>
                    <a:pt x="75730" y="473011"/>
                  </a:lnTo>
                  <a:lnTo>
                    <a:pt x="105079" y="509612"/>
                  </a:lnTo>
                  <a:lnTo>
                    <a:pt x="136448" y="541782"/>
                  </a:lnTo>
                  <a:lnTo>
                    <a:pt x="168668" y="569264"/>
                  </a:lnTo>
                  <a:lnTo>
                    <a:pt x="200596" y="591832"/>
                  </a:lnTo>
                  <a:lnTo>
                    <a:pt x="246418" y="616343"/>
                  </a:lnTo>
                  <a:lnTo>
                    <a:pt x="294703" y="634568"/>
                  </a:lnTo>
                  <a:lnTo>
                    <a:pt x="344487" y="648347"/>
                  </a:lnTo>
                  <a:lnTo>
                    <a:pt x="394779" y="659511"/>
                  </a:lnTo>
                  <a:lnTo>
                    <a:pt x="444601" y="669899"/>
                  </a:lnTo>
                  <a:lnTo>
                    <a:pt x="492963" y="681329"/>
                  </a:lnTo>
                  <a:lnTo>
                    <a:pt x="538873" y="695642"/>
                  </a:lnTo>
                  <a:lnTo>
                    <a:pt x="581367" y="714667"/>
                  </a:lnTo>
                  <a:lnTo>
                    <a:pt x="607148" y="737323"/>
                  </a:lnTo>
                  <a:lnTo>
                    <a:pt x="600621" y="756132"/>
                  </a:lnTo>
                  <a:lnTo>
                    <a:pt x="531037" y="782866"/>
                  </a:lnTo>
                  <a:lnTo>
                    <a:pt x="488175" y="791095"/>
                  </a:lnTo>
                  <a:lnTo>
                    <a:pt x="436829" y="797991"/>
                  </a:lnTo>
                  <a:lnTo>
                    <a:pt x="494982" y="797140"/>
                  </a:lnTo>
                  <a:lnTo>
                    <a:pt x="546023" y="792607"/>
                  </a:lnTo>
                  <a:lnTo>
                    <a:pt x="587743" y="782866"/>
                  </a:lnTo>
                  <a:lnTo>
                    <a:pt x="587883" y="782866"/>
                  </a:lnTo>
                  <a:lnTo>
                    <a:pt x="618896" y="766203"/>
                  </a:lnTo>
                  <a:lnTo>
                    <a:pt x="636790" y="741222"/>
                  </a:lnTo>
                  <a:lnTo>
                    <a:pt x="639699" y="706297"/>
                  </a:lnTo>
                  <a:close/>
                </a:path>
                <a:path w="819150" h="1069339">
                  <a:moveTo>
                    <a:pt x="818921" y="1068895"/>
                  </a:moveTo>
                  <a:lnTo>
                    <a:pt x="772833" y="1056208"/>
                  </a:lnTo>
                  <a:lnTo>
                    <a:pt x="726376" y="1041971"/>
                  </a:lnTo>
                  <a:lnTo>
                    <a:pt x="679653" y="1026134"/>
                  </a:lnTo>
                  <a:lnTo>
                    <a:pt x="632815" y="1008595"/>
                  </a:lnTo>
                  <a:lnTo>
                    <a:pt x="585978" y="989291"/>
                  </a:lnTo>
                  <a:lnTo>
                    <a:pt x="539254" y="968133"/>
                  </a:lnTo>
                  <a:lnTo>
                    <a:pt x="492772" y="945045"/>
                  </a:lnTo>
                  <a:lnTo>
                    <a:pt x="446646" y="919937"/>
                  </a:lnTo>
                  <a:lnTo>
                    <a:pt x="401015" y="892733"/>
                  </a:lnTo>
                  <a:lnTo>
                    <a:pt x="361403" y="866457"/>
                  </a:lnTo>
                  <a:lnTo>
                    <a:pt x="327812" y="843051"/>
                  </a:lnTo>
                  <a:lnTo>
                    <a:pt x="284365" y="802424"/>
                  </a:lnTo>
                  <a:lnTo>
                    <a:pt x="272072" y="807085"/>
                  </a:lnTo>
                  <a:lnTo>
                    <a:pt x="262509" y="812723"/>
                  </a:lnTo>
                  <a:lnTo>
                    <a:pt x="255384" y="819150"/>
                  </a:lnTo>
                  <a:lnTo>
                    <a:pt x="250431" y="826173"/>
                  </a:lnTo>
                  <a:lnTo>
                    <a:pt x="291642" y="859663"/>
                  </a:lnTo>
                  <a:lnTo>
                    <a:pt x="333794" y="890892"/>
                  </a:lnTo>
                  <a:lnTo>
                    <a:pt x="376770" y="919962"/>
                  </a:lnTo>
                  <a:lnTo>
                    <a:pt x="420458" y="946937"/>
                  </a:lnTo>
                  <a:lnTo>
                    <a:pt x="464743" y="971880"/>
                  </a:lnTo>
                  <a:lnTo>
                    <a:pt x="509524" y="994879"/>
                  </a:lnTo>
                  <a:lnTo>
                    <a:pt x="554672" y="1016000"/>
                  </a:lnTo>
                  <a:lnTo>
                    <a:pt x="600075" y="1035329"/>
                  </a:lnTo>
                  <a:lnTo>
                    <a:pt x="645617" y="1052944"/>
                  </a:lnTo>
                  <a:lnTo>
                    <a:pt x="691197" y="1068895"/>
                  </a:lnTo>
                  <a:lnTo>
                    <a:pt x="818921" y="1068895"/>
                  </a:lnTo>
                  <a:close/>
                </a:path>
              </a:pathLst>
            </a:custGeom>
            <a:solidFill>
              <a:srgbClr val="E2E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9070" y="1468836"/>
              <a:ext cx="665480" cy="854710"/>
            </a:xfrm>
            <a:custGeom>
              <a:avLst/>
              <a:gdLst/>
              <a:ahLst/>
              <a:cxnLst/>
              <a:rect l="l" t="t" r="r" b="b"/>
              <a:pathLst>
                <a:path w="665480" h="854710">
                  <a:moveTo>
                    <a:pt x="186015" y="0"/>
                  </a:moveTo>
                  <a:lnTo>
                    <a:pt x="71497" y="60513"/>
                  </a:lnTo>
                  <a:lnTo>
                    <a:pt x="45963" y="92353"/>
                  </a:lnTo>
                  <a:lnTo>
                    <a:pt x="26037" y="129933"/>
                  </a:lnTo>
                  <a:lnTo>
                    <a:pt x="11727" y="172336"/>
                  </a:lnTo>
                  <a:lnTo>
                    <a:pt x="3045" y="218645"/>
                  </a:lnTo>
                  <a:lnTo>
                    <a:pt x="0" y="267943"/>
                  </a:lnTo>
                  <a:lnTo>
                    <a:pt x="2601" y="319311"/>
                  </a:lnTo>
                  <a:lnTo>
                    <a:pt x="10860" y="371833"/>
                  </a:lnTo>
                  <a:lnTo>
                    <a:pt x="24786" y="424592"/>
                  </a:lnTo>
                  <a:lnTo>
                    <a:pt x="44390" y="476669"/>
                  </a:lnTo>
                  <a:lnTo>
                    <a:pt x="45515" y="479140"/>
                  </a:lnTo>
                  <a:lnTo>
                    <a:pt x="46592" y="481636"/>
                  </a:lnTo>
                  <a:lnTo>
                    <a:pt x="49846" y="488779"/>
                  </a:lnTo>
                  <a:lnTo>
                    <a:pt x="52023" y="493378"/>
                  </a:lnTo>
                  <a:lnTo>
                    <a:pt x="54274" y="497953"/>
                  </a:lnTo>
                  <a:lnTo>
                    <a:pt x="54983" y="499348"/>
                  </a:lnTo>
                  <a:lnTo>
                    <a:pt x="57503" y="504509"/>
                  </a:lnTo>
                  <a:lnTo>
                    <a:pt x="58702" y="506809"/>
                  </a:lnTo>
                  <a:lnTo>
                    <a:pt x="60463" y="510258"/>
                  </a:lnTo>
                  <a:lnTo>
                    <a:pt x="61711" y="512558"/>
                  </a:lnTo>
                  <a:lnTo>
                    <a:pt x="63668" y="516301"/>
                  </a:lnTo>
                  <a:lnTo>
                    <a:pt x="65723" y="520069"/>
                  </a:lnTo>
                  <a:lnTo>
                    <a:pt x="67803" y="523738"/>
                  </a:lnTo>
                  <a:lnTo>
                    <a:pt x="69907" y="527555"/>
                  </a:lnTo>
                  <a:lnTo>
                    <a:pt x="71032" y="529414"/>
                  </a:lnTo>
                  <a:lnTo>
                    <a:pt x="71644" y="530539"/>
                  </a:lnTo>
                  <a:lnTo>
                    <a:pt x="72280" y="531616"/>
                  </a:lnTo>
                  <a:lnTo>
                    <a:pt x="72940" y="532667"/>
                  </a:lnTo>
                  <a:lnTo>
                    <a:pt x="74897" y="536043"/>
                  </a:lnTo>
                  <a:lnTo>
                    <a:pt x="75925" y="537732"/>
                  </a:lnTo>
                  <a:lnTo>
                    <a:pt x="78469" y="542013"/>
                  </a:lnTo>
                  <a:lnTo>
                    <a:pt x="81111" y="546220"/>
                  </a:lnTo>
                  <a:lnTo>
                    <a:pt x="83803" y="550404"/>
                  </a:lnTo>
                  <a:lnTo>
                    <a:pt x="84732" y="551774"/>
                  </a:lnTo>
                  <a:lnTo>
                    <a:pt x="85613" y="553168"/>
                  </a:lnTo>
                  <a:lnTo>
                    <a:pt x="86543" y="554587"/>
                  </a:lnTo>
                  <a:lnTo>
                    <a:pt x="86689" y="554881"/>
                  </a:lnTo>
                  <a:lnTo>
                    <a:pt x="86885" y="555174"/>
                  </a:lnTo>
                  <a:lnTo>
                    <a:pt x="87130" y="555468"/>
                  </a:lnTo>
                  <a:lnTo>
                    <a:pt x="88035" y="556936"/>
                  </a:lnTo>
                  <a:lnTo>
                    <a:pt x="89038" y="558379"/>
                  </a:lnTo>
                  <a:lnTo>
                    <a:pt x="92439" y="563443"/>
                  </a:lnTo>
                  <a:lnTo>
                    <a:pt x="94910" y="566990"/>
                  </a:lnTo>
                  <a:lnTo>
                    <a:pt x="97429" y="570513"/>
                  </a:lnTo>
                  <a:lnTo>
                    <a:pt x="97552" y="570660"/>
                  </a:lnTo>
                  <a:lnTo>
                    <a:pt x="97650" y="570831"/>
                  </a:lnTo>
                  <a:lnTo>
                    <a:pt x="97772" y="570978"/>
                  </a:lnTo>
                  <a:lnTo>
                    <a:pt x="99974" y="574036"/>
                  </a:lnTo>
                  <a:lnTo>
                    <a:pt x="101099" y="575553"/>
                  </a:lnTo>
                  <a:lnTo>
                    <a:pt x="128949" y="610209"/>
                  </a:lnTo>
                  <a:lnTo>
                    <a:pt x="143276" y="625679"/>
                  </a:lnTo>
                  <a:lnTo>
                    <a:pt x="144206" y="626682"/>
                  </a:lnTo>
                  <a:lnTo>
                    <a:pt x="146775" y="629300"/>
                  </a:lnTo>
                  <a:lnTo>
                    <a:pt x="150591" y="633068"/>
                  </a:lnTo>
                  <a:lnTo>
                    <a:pt x="150860" y="633361"/>
                  </a:lnTo>
                  <a:lnTo>
                    <a:pt x="152500" y="634976"/>
                  </a:lnTo>
                  <a:lnTo>
                    <a:pt x="153601" y="636003"/>
                  </a:lnTo>
                  <a:lnTo>
                    <a:pt x="158958" y="641165"/>
                  </a:lnTo>
                  <a:lnTo>
                    <a:pt x="160377" y="642462"/>
                  </a:lnTo>
                  <a:lnTo>
                    <a:pt x="165393" y="647183"/>
                  </a:lnTo>
                  <a:lnTo>
                    <a:pt x="170506" y="651758"/>
                  </a:lnTo>
                  <a:lnTo>
                    <a:pt x="177796" y="657947"/>
                  </a:lnTo>
                  <a:lnTo>
                    <a:pt x="179851" y="659635"/>
                  </a:lnTo>
                  <a:lnTo>
                    <a:pt x="183472" y="662669"/>
                  </a:lnTo>
                  <a:lnTo>
                    <a:pt x="185062" y="663965"/>
                  </a:lnTo>
                  <a:lnTo>
                    <a:pt x="186677" y="665213"/>
                  </a:lnTo>
                  <a:lnTo>
                    <a:pt x="188707" y="666852"/>
                  </a:lnTo>
                  <a:lnTo>
                    <a:pt x="189759" y="667660"/>
                  </a:lnTo>
                  <a:lnTo>
                    <a:pt x="191276" y="668883"/>
                  </a:lnTo>
                  <a:lnTo>
                    <a:pt x="194457" y="671354"/>
                  </a:lnTo>
                  <a:lnTo>
                    <a:pt x="236032" y="699483"/>
                  </a:lnTo>
                  <a:lnTo>
                    <a:pt x="281647" y="723152"/>
                  </a:lnTo>
                  <a:lnTo>
                    <a:pt x="331313" y="741815"/>
                  </a:lnTo>
                  <a:lnTo>
                    <a:pt x="385043" y="754927"/>
                  </a:lnTo>
                  <a:lnTo>
                    <a:pt x="442847" y="761944"/>
                  </a:lnTo>
                  <a:lnTo>
                    <a:pt x="449733" y="763043"/>
                  </a:lnTo>
                  <a:lnTo>
                    <a:pt x="509790" y="777838"/>
                  </a:lnTo>
                  <a:lnTo>
                    <a:pt x="566272" y="795533"/>
                  </a:lnTo>
                  <a:lnTo>
                    <a:pt x="577354" y="799863"/>
                  </a:lnTo>
                  <a:lnTo>
                    <a:pt x="577819" y="800034"/>
                  </a:lnTo>
                  <a:lnTo>
                    <a:pt x="578651" y="800474"/>
                  </a:lnTo>
                  <a:lnTo>
                    <a:pt x="579507" y="800866"/>
                  </a:lnTo>
                  <a:lnTo>
                    <a:pt x="580290" y="801257"/>
                  </a:lnTo>
                  <a:lnTo>
                    <a:pt x="581000" y="801698"/>
                  </a:lnTo>
                  <a:lnTo>
                    <a:pt x="583666" y="803214"/>
                  </a:lnTo>
                  <a:lnTo>
                    <a:pt x="584302" y="803655"/>
                  </a:lnTo>
                  <a:lnTo>
                    <a:pt x="584865" y="804095"/>
                  </a:lnTo>
                  <a:lnTo>
                    <a:pt x="585354" y="804413"/>
                  </a:lnTo>
                  <a:lnTo>
                    <a:pt x="586455" y="805269"/>
                  </a:lnTo>
                  <a:lnTo>
                    <a:pt x="586602" y="805416"/>
                  </a:lnTo>
                  <a:lnTo>
                    <a:pt x="587043" y="805759"/>
                  </a:lnTo>
                  <a:lnTo>
                    <a:pt x="587287" y="806028"/>
                  </a:lnTo>
                  <a:lnTo>
                    <a:pt x="587556" y="806272"/>
                  </a:lnTo>
                  <a:lnTo>
                    <a:pt x="590877" y="815824"/>
                  </a:lnTo>
                  <a:lnTo>
                    <a:pt x="582822" y="824944"/>
                  </a:lnTo>
                  <a:lnTo>
                    <a:pt x="566914" y="833340"/>
                  </a:lnTo>
                  <a:lnTo>
                    <a:pt x="546676" y="840718"/>
                  </a:lnTo>
                  <a:lnTo>
                    <a:pt x="545183" y="841231"/>
                  </a:lnTo>
                  <a:lnTo>
                    <a:pt x="541391" y="842357"/>
                  </a:lnTo>
                  <a:lnTo>
                    <a:pt x="540975" y="842503"/>
                  </a:lnTo>
                  <a:lnTo>
                    <a:pt x="536034" y="843971"/>
                  </a:lnTo>
                  <a:lnTo>
                    <a:pt x="535324" y="844143"/>
                  </a:lnTo>
                  <a:lnTo>
                    <a:pt x="532853" y="844876"/>
                  </a:lnTo>
                  <a:lnTo>
                    <a:pt x="494538" y="854117"/>
                  </a:lnTo>
                  <a:lnTo>
                    <a:pt x="511482" y="852173"/>
                  </a:lnTo>
                  <a:lnTo>
                    <a:pt x="589108" y="838966"/>
                  </a:lnTo>
                  <a:lnTo>
                    <a:pt x="629958" y="827361"/>
                  </a:lnTo>
                  <a:lnTo>
                    <a:pt x="665228" y="793403"/>
                  </a:lnTo>
                  <a:lnTo>
                    <a:pt x="639446" y="770751"/>
                  </a:lnTo>
                  <a:lnTo>
                    <a:pt x="596955" y="751726"/>
                  </a:lnTo>
                  <a:lnTo>
                    <a:pt x="551038" y="737412"/>
                  </a:lnTo>
                  <a:lnTo>
                    <a:pt x="502678" y="725977"/>
                  </a:lnTo>
                  <a:lnTo>
                    <a:pt x="452859" y="715591"/>
                  </a:lnTo>
                  <a:lnTo>
                    <a:pt x="402566" y="704422"/>
                  </a:lnTo>
                  <a:lnTo>
                    <a:pt x="352782" y="690641"/>
                  </a:lnTo>
                  <a:lnTo>
                    <a:pt x="304491" y="672416"/>
                  </a:lnTo>
                  <a:lnTo>
                    <a:pt x="258677" y="647917"/>
                  </a:lnTo>
                  <a:lnTo>
                    <a:pt x="226749" y="625343"/>
                  </a:lnTo>
                  <a:lnTo>
                    <a:pt x="194522" y="597861"/>
                  </a:lnTo>
                  <a:lnTo>
                    <a:pt x="163157" y="565698"/>
                  </a:lnTo>
                  <a:lnTo>
                    <a:pt x="133815" y="529084"/>
                  </a:lnTo>
                  <a:lnTo>
                    <a:pt x="107657" y="488247"/>
                  </a:lnTo>
                  <a:lnTo>
                    <a:pt x="85843" y="443416"/>
                  </a:lnTo>
                  <a:lnTo>
                    <a:pt x="69535" y="394820"/>
                  </a:lnTo>
                  <a:lnTo>
                    <a:pt x="59895" y="342688"/>
                  </a:lnTo>
                  <a:lnTo>
                    <a:pt x="58082" y="287247"/>
                  </a:lnTo>
                  <a:lnTo>
                    <a:pt x="65258" y="228727"/>
                  </a:lnTo>
                  <a:lnTo>
                    <a:pt x="80015" y="174252"/>
                  </a:lnTo>
                  <a:lnTo>
                    <a:pt x="99744" y="130539"/>
                  </a:lnTo>
                  <a:lnTo>
                    <a:pt x="123790" y="97225"/>
                  </a:lnTo>
                  <a:lnTo>
                    <a:pt x="182203" y="60357"/>
                  </a:lnTo>
                  <a:lnTo>
                    <a:pt x="215257" y="56082"/>
                  </a:lnTo>
                  <a:lnTo>
                    <a:pt x="302043" y="56082"/>
                  </a:lnTo>
                  <a:lnTo>
                    <a:pt x="276707" y="30019"/>
                  </a:lnTo>
                  <a:lnTo>
                    <a:pt x="186015" y="0"/>
                  </a:lnTo>
                  <a:close/>
                </a:path>
                <a:path w="665480" h="854710">
                  <a:moveTo>
                    <a:pt x="302043" y="56082"/>
                  </a:moveTo>
                  <a:lnTo>
                    <a:pt x="215257" y="56082"/>
                  </a:lnTo>
                  <a:lnTo>
                    <a:pt x="250002" y="60764"/>
                  </a:lnTo>
                  <a:lnTo>
                    <a:pt x="285779" y="74043"/>
                  </a:lnTo>
                  <a:lnTo>
                    <a:pt x="321934" y="95559"/>
                  </a:lnTo>
                  <a:lnTo>
                    <a:pt x="357946" y="125025"/>
                  </a:lnTo>
                  <a:lnTo>
                    <a:pt x="336390" y="91414"/>
                  </a:lnTo>
                  <a:lnTo>
                    <a:pt x="302043" y="56082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1573923"/>
              <a:ext cx="706755" cy="593090"/>
            </a:xfrm>
            <a:custGeom>
              <a:avLst/>
              <a:gdLst/>
              <a:ahLst/>
              <a:cxnLst/>
              <a:rect l="l" t="t" r="r" b="b"/>
              <a:pathLst>
                <a:path w="706755" h="593089">
                  <a:moveTo>
                    <a:pt x="413550" y="566204"/>
                  </a:moveTo>
                  <a:lnTo>
                    <a:pt x="389572" y="546608"/>
                  </a:lnTo>
                  <a:lnTo>
                    <a:pt x="362343" y="520547"/>
                  </a:lnTo>
                  <a:lnTo>
                    <a:pt x="341147" y="497128"/>
                  </a:lnTo>
                  <a:lnTo>
                    <a:pt x="324789" y="476643"/>
                  </a:lnTo>
                  <a:lnTo>
                    <a:pt x="287934" y="478866"/>
                  </a:lnTo>
                  <a:lnTo>
                    <a:pt x="213347" y="471500"/>
                  </a:lnTo>
                  <a:lnTo>
                    <a:pt x="175615" y="462178"/>
                  </a:lnTo>
                  <a:lnTo>
                    <a:pt x="137668" y="449338"/>
                  </a:lnTo>
                  <a:lnTo>
                    <a:pt x="99580" y="433184"/>
                  </a:lnTo>
                  <a:lnTo>
                    <a:pt x="61391" y="413893"/>
                  </a:lnTo>
                  <a:lnTo>
                    <a:pt x="23164" y="391655"/>
                  </a:lnTo>
                  <a:lnTo>
                    <a:pt x="0" y="376491"/>
                  </a:lnTo>
                  <a:lnTo>
                    <a:pt x="0" y="516343"/>
                  </a:lnTo>
                  <a:lnTo>
                    <a:pt x="47028" y="540156"/>
                  </a:lnTo>
                  <a:lnTo>
                    <a:pt x="87071" y="557098"/>
                  </a:lnTo>
                  <a:lnTo>
                    <a:pt x="127114" y="570979"/>
                  </a:lnTo>
                  <a:lnTo>
                    <a:pt x="167106" y="581647"/>
                  </a:lnTo>
                  <a:lnTo>
                    <a:pt x="207010" y="588924"/>
                  </a:lnTo>
                  <a:lnTo>
                    <a:pt x="246748" y="592658"/>
                  </a:lnTo>
                  <a:lnTo>
                    <a:pt x="286283" y="592670"/>
                  </a:lnTo>
                  <a:lnTo>
                    <a:pt x="325577" y="588810"/>
                  </a:lnTo>
                  <a:lnTo>
                    <a:pt x="364566" y="580898"/>
                  </a:lnTo>
                  <a:lnTo>
                    <a:pt x="389801" y="573887"/>
                  </a:lnTo>
                  <a:lnTo>
                    <a:pt x="413550" y="566204"/>
                  </a:lnTo>
                  <a:close/>
                </a:path>
                <a:path w="706755" h="593089">
                  <a:moveTo>
                    <a:pt x="706310" y="321297"/>
                  </a:moveTo>
                  <a:lnTo>
                    <a:pt x="677900" y="207708"/>
                  </a:lnTo>
                  <a:lnTo>
                    <a:pt x="576922" y="19799"/>
                  </a:lnTo>
                  <a:lnTo>
                    <a:pt x="533768" y="5905"/>
                  </a:lnTo>
                  <a:lnTo>
                    <a:pt x="486105" y="0"/>
                  </a:lnTo>
                  <a:lnTo>
                    <a:pt x="473976" y="419"/>
                  </a:lnTo>
                  <a:lnTo>
                    <a:pt x="454355" y="2819"/>
                  </a:lnTo>
                  <a:lnTo>
                    <a:pt x="500253" y="46609"/>
                  </a:lnTo>
                  <a:lnTo>
                    <a:pt x="533057" y="90284"/>
                  </a:lnTo>
                  <a:lnTo>
                    <a:pt x="554189" y="133464"/>
                  </a:lnTo>
                  <a:lnTo>
                    <a:pt x="565073" y="175742"/>
                  </a:lnTo>
                  <a:lnTo>
                    <a:pt x="567143" y="216725"/>
                  </a:lnTo>
                  <a:lnTo>
                    <a:pt x="561835" y="256019"/>
                  </a:lnTo>
                  <a:lnTo>
                    <a:pt x="550570" y="293204"/>
                  </a:lnTo>
                  <a:lnTo>
                    <a:pt x="534797" y="327888"/>
                  </a:lnTo>
                  <a:lnTo>
                    <a:pt x="495401" y="388188"/>
                  </a:lnTo>
                  <a:lnTo>
                    <a:pt x="455117" y="433717"/>
                  </a:lnTo>
                  <a:lnTo>
                    <a:pt x="438200" y="449948"/>
                  </a:lnTo>
                  <a:lnTo>
                    <a:pt x="453847" y="463118"/>
                  </a:lnTo>
                  <a:lnTo>
                    <a:pt x="470039" y="475259"/>
                  </a:lnTo>
                  <a:lnTo>
                    <a:pt x="486689" y="486435"/>
                  </a:lnTo>
                  <a:lnTo>
                    <a:pt x="503669" y="496671"/>
                  </a:lnTo>
                  <a:lnTo>
                    <a:pt x="526618" y="508901"/>
                  </a:lnTo>
                  <a:lnTo>
                    <a:pt x="657453" y="406412"/>
                  </a:lnTo>
                  <a:lnTo>
                    <a:pt x="706310" y="321297"/>
                  </a:lnTo>
                  <a:close/>
                </a:path>
              </a:pathLst>
            </a:custGeom>
            <a:solidFill>
              <a:srgbClr val="AA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1576742"/>
              <a:ext cx="567690" cy="476250"/>
            </a:xfrm>
            <a:custGeom>
              <a:avLst/>
              <a:gdLst/>
              <a:ahLst/>
              <a:cxnLst/>
              <a:rect l="l" t="t" r="r" b="b"/>
              <a:pathLst>
                <a:path w="567690" h="476250">
                  <a:moveTo>
                    <a:pt x="324688" y="473722"/>
                  </a:moveTo>
                  <a:lnTo>
                    <a:pt x="297535" y="434035"/>
                  </a:lnTo>
                  <a:lnTo>
                    <a:pt x="271081" y="385432"/>
                  </a:lnTo>
                  <a:lnTo>
                    <a:pt x="263448" y="368693"/>
                  </a:lnTo>
                  <a:lnTo>
                    <a:pt x="229628" y="361594"/>
                  </a:lnTo>
                  <a:lnTo>
                    <a:pt x="159727" y="334860"/>
                  </a:lnTo>
                  <a:lnTo>
                    <a:pt x="123850" y="315734"/>
                  </a:lnTo>
                  <a:lnTo>
                    <a:pt x="87477" y="293116"/>
                  </a:lnTo>
                  <a:lnTo>
                    <a:pt x="50711" y="267246"/>
                  </a:lnTo>
                  <a:lnTo>
                    <a:pt x="13652" y="238379"/>
                  </a:lnTo>
                  <a:lnTo>
                    <a:pt x="0" y="226796"/>
                  </a:lnTo>
                  <a:lnTo>
                    <a:pt x="0" y="373684"/>
                  </a:lnTo>
                  <a:lnTo>
                    <a:pt x="61391" y="411073"/>
                  </a:lnTo>
                  <a:lnTo>
                    <a:pt x="99580" y="430364"/>
                  </a:lnTo>
                  <a:lnTo>
                    <a:pt x="137668" y="446532"/>
                  </a:lnTo>
                  <a:lnTo>
                    <a:pt x="175615" y="459371"/>
                  </a:lnTo>
                  <a:lnTo>
                    <a:pt x="213347" y="468693"/>
                  </a:lnTo>
                  <a:lnTo>
                    <a:pt x="287934" y="476059"/>
                  </a:lnTo>
                  <a:lnTo>
                    <a:pt x="324688" y="473722"/>
                  </a:lnTo>
                  <a:close/>
                </a:path>
                <a:path w="567690" h="476250">
                  <a:moveTo>
                    <a:pt x="567169" y="213906"/>
                  </a:moveTo>
                  <a:lnTo>
                    <a:pt x="565099" y="172923"/>
                  </a:lnTo>
                  <a:lnTo>
                    <a:pt x="554215" y="130644"/>
                  </a:lnTo>
                  <a:lnTo>
                    <a:pt x="533082" y="87464"/>
                  </a:lnTo>
                  <a:lnTo>
                    <a:pt x="500278" y="43789"/>
                  </a:lnTo>
                  <a:lnTo>
                    <a:pt x="454380" y="0"/>
                  </a:lnTo>
                  <a:lnTo>
                    <a:pt x="443585" y="2400"/>
                  </a:lnTo>
                  <a:lnTo>
                    <a:pt x="408444" y="18046"/>
                  </a:lnTo>
                  <a:lnTo>
                    <a:pt x="395122" y="28155"/>
                  </a:lnTo>
                  <a:lnTo>
                    <a:pt x="428205" y="26708"/>
                  </a:lnTo>
                  <a:lnTo>
                    <a:pt x="452259" y="44043"/>
                  </a:lnTo>
                  <a:lnTo>
                    <a:pt x="468045" y="75730"/>
                  </a:lnTo>
                  <a:lnTo>
                    <a:pt x="476364" y="117322"/>
                  </a:lnTo>
                  <a:lnTo>
                    <a:pt x="477977" y="164401"/>
                  </a:lnTo>
                  <a:lnTo>
                    <a:pt x="473659" y="212521"/>
                  </a:lnTo>
                  <a:lnTo>
                    <a:pt x="464197" y="257251"/>
                  </a:lnTo>
                  <a:lnTo>
                    <a:pt x="450380" y="294132"/>
                  </a:lnTo>
                  <a:lnTo>
                    <a:pt x="417766" y="331241"/>
                  </a:lnTo>
                  <a:lnTo>
                    <a:pt x="369735" y="358203"/>
                  </a:lnTo>
                  <a:lnTo>
                    <a:pt x="371957" y="362623"/>
                  </a:lnTo>
                  <a:lnTo>
                    <a:pt x="386461" y="387388"/>
                  </a:lnTo>
                  <a:lnTo>
                    <a:pt x="402285" y="409143"/>
                  </a:lnTo>
                  <a:lnTo>
                    <a:pt x="413981" y="422935"/>
                  </a:lnTo>
                  <a:lnTo>
                    <a:pt x="438226" y="447128"/>
                  </a:lnTo>
                  <a:lnTo>
                    <a:pt x="455142" y="430898"/>
                  </a:lnTo>
                  <a:lnTo>
                    <a:pt x="495427" y="385368"/>
                  </a:lnTo>
                  <a:lnTo>
                    <a:pt x="534822" y="325069"/>
                  </a:lnTo>
                  <a:lnTo>
                    <a:pt x="550595" y="290385"/>
                  </a:lnTo>
                  <a:lnTo>
                    <a:pt x="561860" y="253199"/>
                  </a:lnTo>
                  <a:lnTo>
                    <a:pt x="567169" y="213906"/>
                  </a:lnTo>
                  <a:close/>
                </a:path>
              </a:pathLst>
            </a:custGeom>
            <a:solidFill>
              <a:srgbClr val="B015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0" y="2578736"/>
              <a:ext cx="3868420" cy="45720"/>
            </a:xfrm>
            <a:custGeom>
              <a:avLst/>
              <a:gdLst/>
              <a:ahLst/>
              <a:cxnLst/>
              <a:rect l="l" t="t" r="r" b="b"/>
              <a:pathLst>
                <a:path w="3868420" h="45719">
                  <a:moveTo>
                    <a:pt x="3868200" y="0"/>
                  </a:moveTo>
                  <a:lnTo>
                    <a:pt x="0" y="0"/>
                  </a:lnTo>
                  <a:lnTo>
                    <a:pt x="0" y="45718"/>
                  </a:lnTo>
                  <a:lnTo>
                    <a:pt x="3868200" y="45718"/>
                  </a:lnTo>
                  <a:lnTo>
                    <a:pt x="3868200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757420" y="1577086"/>
            <a:ext cx="10922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4780" marR="5080" indent="-132715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Usulan</a:t>
            </a:r>
            <a:r>
              <a:rPr sz="14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001F5F"/>
                </a:solidFill>
                <a:latin typeface="Arial"/>
                <a:cs typeface="Arial"/>
              </a:rPr>
              <a:t>Tema </a:t>
            </a:r>
            <a:r>
              <a:rPr sz="1400" b="1" spc="-55" dirty="0">
                <a:solidFill>
                  <a:srgbClr val="001F5F"/>
                </a:solidFill>
                <a:latin typeface="Arial"/>
                <a:cs typeface="Arial"/>
              </a:rPr>
              <a:t>RKP</a:t>
            </a:r>
            <a:r>
              <a:rPr sz="14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2026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27707" y="5170423"/>
            <a:ext cx="2608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bisa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memberi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terobosan teknologi.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8685" y="4285615"/>
            <a:ext cx="34118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mengarah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kepada</a:t>
            </a:r>
            <a:r>
              <a:rPr sz="1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swasembada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pangan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energi.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39010" y="6004966"/>
            <a:ext cx="3152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produktivitas.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Produktivitas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harus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bisa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diukur.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64349" y="3414267"/>
            <a:ext cx="665480" cy="666750"/>
            <a:chOff x="764349" y="3414267"/>
            <a:chExt cx="665480" cy="666750"/>
          </a:xfrm>
        </p:grpSpPr>
        <p:sp>
          <p:nvSpPr>
            <p:cNvPr id="49" name="object 49"/>
            <p:cNvSpPr/>
            <p:nvPr/>
          </p:nvSpPr>
          <p:spPr>
            <a:xfrm>
              <a:off x="764349" y="3414267"/>
              <a:ext cx="665480" cy="666750"/>
            </a:xfrm>
            <a:custGeom>
              <a:avLst/>
              <a:gdLst/>
              <a:ahLst/>
              <a:cxnLst/>
              <a:rect l="l" t="t" r="r" b="b"/>
              <a:pathLst>
                <a:path w="665480" h="666750">
                  <a:moveTo>
                    <a:pt x="332676" y="0"/>
                  </a:moveTo>
                  <a:lnTo>
                    <a:pt x="283516" y="3613"/>
                  </a:lnTo>
                  <a:lnTo>
                    <a:pt x="236595" y="14112"/>
                  </a:lnTo>
                  <a:lnTo>
                    <a:pt x="192429" y="30979"/>
                  </a:lnTo>
                  <a:lnTo>
                    <a:pt x="151531" y="53700"/>
                  </a:lnTo>
                  <a:lnTo>
                    <a:pt x="114416" y="81760"/>
                  </a:lnTo>
                  <a:lnTo>
                    <a:pt x="81600" y="114643"/>
                  </a:lnTo>
                  <a:lnTo>
                    <a:pt x="53596" y="151834"/>
                  </a:lnTo>
                  <a:lnTo>
                    <a:pt x="30919" y="192818"/>
                  </a:lnTo>
                  <a:lnTo>
                    <a:pt x="14085" y="237080"/>
                  </a:lnTo>
                  <a:lnTo>
                    <a:pt x="3607" y="284104"/>
                  </a:lnTo>
                  <a:lnTo>
                    <a:pt x="0" y="333375"/>
                  </a:lnTo>
                  <a:lnTo>
                    <a:pt x="3607" y="382645"/>
                  </a:lnTo>
                  <a:lnTo>
                    <a:pt x="14085" y="429669"/>
                  </a:lnTo>
                  <a:lnTo>
                    <a:pt x="30919" y="473931"/>
                  </a:lnTo>
                  <a:lnTo>
                    <a:pt x="53596" y="514915"/>
                  </a:lnTo>
                  <a:lnTo>
                    <a:pt x="81600" y="552106"/>
                  </a:lnTo>
                  <a:lnTo>
                    <a:pt x="114416" y="584989"/>
                  </a:lnTo>
                  <a:lnTo>
                    <a:pt x="151531" y="613049"/>
                  </a:lnTo>
                  <a:lnTo>
                    <a:pt x="192429" y="635770"/>
                  </a:lnTo>
                  <a:lnTo>
                    <a:pt x="236595" y="652637"/>
                  </a:lnTo>
                  <a:lnTo>
                    <a:pt x="283516" y="663136"/>
                  </a:lnTo>
                  <a:lnTo>
                    <a:pt x="332676" y="666750"/>
                  </a:lnTo>
                  <a:lnTo>
                    <a:pt x="381843" y="663136"/>
                  </a:lnTo>
                  <a:lnTo>
                    <a:pt x="428765" y="652637"/>
                  </a:lnTo>
                  <a:lnTo>
                    <a:pt x="472928" y="635770"/>
                  </a:lnTo>
                  <a:lnTo>
                    <a:pt x="513819" y="613049"/>
                  </a:lnTo>
                  <a:lnTo>
                    <a:pt x="550924" y="584989"/>
                  </a:lnTo>
                  <a:lnTo>
                    <a:pt x="583729" y="552106"/>
                  </a:lnTo>
                  <a:lnTo>
                    <a:pt x="611721" y="514915"/>
                  </a:lnTo>
                  <a:lnTo>
                    <a:pt x="634387" y="473931"/>
                  </a:lnTo>
                  <a:lnTo>
                    <a:pt x="651212" y="429669"/>
                  </a:lnTo>
                  <a:lnTo>
                    <a:pt x="661684" y="382645"/>
                  </a:lnTo>
                  <a:lnTo>
                    <a:pt x="665289" y="333375"/>
                  </a:lnTo>
                  <a:lnTo>
                    <a:pt x="661684" y="284104"/>
                  </a:lnTo>
                  <a:lnTo>
                    <a:pt x="651212" y="237080"/>
                  </a:lnTo>
                  <a:lnTo>
                    <a:pt x="634387" y="192818"/>
                  </a:lnTo>
                  <a:lnTo>
                    <a:pt x="611721" y="151834"/>
                  </a:lnTo>
                  <a:lnTo>
                    <a:pt x="583729" y="114643"/>
                  </a:lnTo>
                  <a:lnTo>
                    <a:pt x="550924" y="81760"/>
                  </a:lnTo>
                  <a:lnTo>
                    <a:pt x="513819" y="53700"/>
                  </a:lnTo>
                  <a:lnTo>
                    <a:pt x="472928" y="30979"/>
                  </a:lnTo>
                  <a:lnTo>
                    <a:pt x="428765" y="14112"/>
                  </a:lnTo>
                  <a:lnTo>
                    <a:pt x="381843" y="3613"/>
                  </a:lnTo>
                  <a:lnTo>
                    <a:pt x="332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44892" y="3581653"/>
              <a:ext cx="337820" cy="308610"/>
            </a:xfrm>
            <a:custGeom>
              <a:avLst/>
              <a:gdLst/>
              <a:ahLst/>
              <a:cxnLst/>
              <a:rect l="l" t="t" r="r" b="b"/>
              <a:pathLst>
                <a:path w="337819" h="308610">
                  <a:moveTo>
                    <a:pt x="234911" y="40093"/>
                  </a:moveTo>
                  <a:lnTo>
                    <a:pt x="231711" y="24472"/>
                  </a:lnTo>
                  <a:lnTo>
                    <a:pt x="223075" y="11734"/>
                  </a:lnTo>
                  <a:lnTo>
                    <a:pt x="210312" y="3149"/>
                  </a:lnTo>
                  <a:lnTo>
                    <a:pt x="194691" y="0"/>
                  </a:lnTo>
                  <a:lnTo>
                    <a:pt x="143002" y="0"/>
                  </a:lnTo>
                  <a:lnTo>
                    <a:pt x="127381" y="3149"/>
                  </a:lnTo>
                  <a:lnTo>
                    <a:pt x="114617" y="11734"/>
                  </a:lnTo>
                  <a:lnTo>
                    <a:pt x="105981" y="24472"/>
                  </a:lnTo>
                  <a:lnTo>
                    <a:pt x="102768" y="40093"/>
                  </a:lnTo>
                  <a:lnTo>
                    <a:pt x="102768" y="44157"/>
                  </a:lnTo>
                  <a:lnTo>
                    <a:pt x="106070" y="47434"/>
                  </a:lnTo>
                  <a:lnTo>
                    <a:pt x="110109" y="47434"/>
                  </a:lnTo>
                  <a:lnTo>
                    <a:pt x="114160" y="47434"/>
                  </a:lnTo>
                  <a:lnTo>
                    <a:pt x="117462" y="44157"/>
                  </a:lnTo>
                  <a:lnTo>
                    <a:pt x="117462" y="40093"/>
                  </a:lnTo>
                  <a:lnTo>
                    <a:pt x="119507" y="30200"/>
                  </a:lnTo>
                  <a:lnTo>
                    <a:pt x="124993" y="22123"/>
                  </a:lnTo>
                  <a:lnTo>
                    <a:pt x="133096" y="16675"/>
                  </a:lnTo>
                  <a:lnTo>
                    <a:pt x="143002" y="14681"/>
                  </a:lnTo>
                  <a:lnTo>
                    <a:pt x="194691" y="14681"/>
                  </a:lnTo>
                  <a:lnTo>
                    <a:pt x="204597" y="16675"/>
                  </a:lnTo>
                  <a:lnTo>
                    <a:pt x="212699" y="22123"/>
                  </a:lnTo>
                  <a:lnTo>
                    <a:pt x="218186" y="30200"/>
                  </a:lnTo>
                  <a:lnTo>
                    <a:pt x="220230" y="40093"/>
                  </a:lnTo>
                  <a:lnTo>
                    <a:pt x="220230" y="44157"/>
                  </a:lnTo>
                  <a:lnTo>
                    <a:pt x="223532" y="47434"/>
                  </a:lnTo>
                  <a:lnTo>
                    <a:pt x="231622" y="47434"/>
                  </a:lnTo>
                  <a:lnTo>
                    <a:pt x="234911" y="44157"/>
                  </a:lnTo>
                  <a:lnTo>
                    <a:pt x="234911" y="40093"/>
                  </a:lnTo>
                  <a:close/>
                </a:path>
                <a:path w="337819" h="308610">
                  <a:moveTo>
                    <a:pt x="337604" y="289928"/>
                  </a:moveTo>
                  <a:lnTo>
                    <a:pt x="337388" y="172415"/>
                  </a:lnTo>
                  <a:lnTo>
                    <a:pt x="334187" y="169468"/>
                  </a:lnTo>
                  <a:lnTo>
                    <a:pt x="330352" y="169481"/>
                  </a:lnTo>
                  <a:lnTo>
                    <a:pt x="326529" y="169468"/>
                  </a:lnTo>
                  <a:lnTo>
                    <a:pt x="323316" y="172415"/>
                  </a:lnTo>
                  <a:lnTo>
                    <a:pt x="323100" y="285724"/>
                  </a:lnTo>
                  <a:lnTo>
                    <a:pt x="321970" y="288493"/>
                  </a:lnTo>
                  <a:lnTo>
                    <a:pt x="318236" y="292366"/>
                  </a:lnTo>
                  <a:lnTo>
                    <a:pt x="315849" y="293433"/>
                  </a:lnTo>
                  <a:lnTo>
                    <a:pt x="293649" y="293433"/>
                  </a:lnTo>
                  <a:lnTo>
                    <a:pt x="293649" y="194221"/>
                  </a:lnTo>
                  <a:lnTo>
                    <a:pt x="290360" y="190919"/>
                  </a:lnTo>
                  <a:lnTo>
                    <a:pt x="282257" y="190919"/>
                  </a:lnTo>
                  <a:lnTo>
                    <a:pt x="278968" y="194221"/>
                  </a:lnTo>
                  <a:lnTo>
                    <a:pt x="278968" y="293725"/>
                  </a:lnTo>
                  <a:lnTo>
                    <a:pt x="58724" y="293725"/>
                  </a:lnTo>
                  <a:lnTo>
                    <a:pt x="58724" y="194208"/>
                  </a:lnTo>
                  <a:lnTo>
                    <a:pt x="55435" y="190919"/>
                  </a:lnTo>
                  <a:lnTo>
                    <a:pt x="47332" y="190919"/>
                  </a:lnTo>
                  <a:lnTo>
                    <a:pt x="44043" y="194208"/>
                  </a:lnTo>
                  <a:lnTo>
                    <a:pt x="44043" y="293725"/>
                  </a:lnTo>
                  <a:lnTo>
                    <a:pt x="24079" y="293725"/>
                  </a:lnTo>
                  <a:lnTo>
                    <a:pt x="18415" y="293281"/>
                  </a:lnTo>
                  <a:lnTo>
                    <a:pt x="14198" y="288315"/>
                  </a:lnTo>
                  <a:lnTo>
                    <a:pt x="14655" y="282663"/>
                  </a:lnTo>
                  <a:lnTo>
                    <a:pt x="14681" y="174091"/>
                  </a:lnTo>
                  <a:lnTo>
                    <a:pt x="11391" y="170802"/>
                  </a:lnTo>
                  <a:lnTo>
                    <a:pt x="3314" y="170891"/>
                  </a:lnTo>
                  <a:lnTo>
                    <a:pt x="76" y="174129"/>
                  </a:lnTo>
                  <a:lnTo>
                    <a:pt x="0" y="282270"/>
                  </a:lnTo>
                  <a:lnTo>
                    <a:pt x="1485" y="292074"/>
                  </a:lnTo>
                  <a:lnTo>
                    <a:pt x="6451" y="300266"/>
                  </a:lnTo>
                  <a:lnTo>
                    <a:pt x="14122" y="305981"/>
                  </a:lnTo>
                  <a:lnTo>
                    <a:pt x="23736" y="308406"/>
                  </a:lnTo>
                  <a:lnTo>
                    <a:pt x="319443" y="308419"/>
                  </a:lnTo>
                  <a:lnTo>
                    <a:pt x="325716" y="305714"/>
                  </a:lnTo>
                  <a:lnTo>
                    <a:pt x="334911" y="296252"/>
                  </a:lnTo>
                  <a:lnTo>
                    <a:pt x="337604" y="289928"/>
                  </a:lnTo>
                  <a:close/>
                </a:path>
                <a:path w="337819" h="308610">
                  <a:moveTo>
                    <a:pt x="337693" y="143484"/>
                  </a:moveTo>
                  <a:lnTo>
                    <a:pt x="337667" y="83273"/>
                  </a:lnTo>
                  <a:lnTo>
                    <a:pt x="323303" y="60998"/>
                  </a:lnTo>
                  <a:lnTo>
                    <a:pt x="323303" y="77901"/>
                  </a:lnTo>
                  <a:lnTo>
                    <a:pt x="323303" y="83413"/>
                  </a:lnTo>
                  <a:lnTo>
                    <a:pt x="323024" y="142455"/>
                  </a:lnTo>
                  <a:lnTo>
                    <a:pt x="322973" y="146685"/>
                  </a:lnTo>
                  <a:lnTo>
                    <a:pt x="320725" y="149555"/>
                  </a:lnTo>
                  <a:lnTo>
                    <a:pt x="320382" y="149555"/>
                  </a:lnTo>
                  <a:lnTo>
                    <a:pt x="317474" y="150317"/>
                  </a:lnTo>
                  <a:lnTo>
                    <a:pt x="190868" y="185115"/>
                  </a:lnTo>
                  <a:lnTo>
                    <a:pt x="190868" y="199885"/>
                  </a:lnTo>
                  <a:lnTo>
                    <a:pt x="190868" y="234988"/>
                  </a:lnTo>
                  <a:lnTo>
                    <a:pt x="146824" y="234988"/>
                  </a:lnTo>
                  <a:lnTo>
                    <a:pt x="146824" y="199440"/>
                  </a:lnTo>
                  <a:lnTo>
                    <a:pt x="167817" y="205168"/>
                  </a:lnTo>
                  <a:lnTo>
                    <a:pt x="171640" y="205168"/>
                  </a:lnTo>
                  <a:lnTo>
                    <a:pt x="190868" y="199885"/>
                  </a:lnTo>
                  <a:lnTo>
                    <a:pt x="190868" y="185115"/>
                  </a:lnTo>
                  <a:lnTo>
                    <a:pt x="169722" y="190919"/>
                  </a:lnTo>
                  <a:lnTo>
                    <a:pt x="19964" y="149796"/>
                  </a:lnTo>
                  <a:lnTo>
                    <a:pt x="16713" y="148971"/>
                  </a:lnTo>
                  <a:lnTo>
                    <a:pt x="14503" y="145961"/>
                  </a:lnTo>
                  <a:lnTo>
                    <a:pt x="14630" y="143484"/>
                  </a:lnTo>
                  <a:lnTo>
                    <a:pt x="14681" y="82384"/>
                  </a:lnTo>
                  <a:lnTo>
                    <a:pt x="15011" y="77901"/>
                  </a:lnTo>
                  <a:lnTo>
                    <a:pt x="15062" y="77216"/>
                  </a:lnTo>
                  <a:lnTo>
                    <a:pt x="19469" y="73253"/>
                  </a:lnTo>
                  <a:lnTo>
                    <a:pt x="27254" y="73520"/>
                  </a:lnTo>
                  <a:lnTo>
                    <a:pt x="318985" y="73520"/>
                  </a:lnTo>
                  <a:lnTo>
                    <a:pt x="323303" y="77901"/>
                  </a:lnTo>
                  <a:lnTo>
                    <a:pt x="323303" y="60998"/>
                  </a:lnTo>
                  <a:lnTo>
                    <a:pt x="323049" y="60820"/>
                  </a:lnTo>
                  <a:lnTo>
                    <a:pt x="313613" y="58750"/>
                  </a:lnTo>
                  <a:lnTo>
                    <a:pt x="24803" y="58750"/>
                  </a:lnTo>
                  <a:lnTo>
                    <a:pt x="15354" y="60464"/>
                  </a:lnTo>
                  <a:lnTo>
                    <a:pt x="7543" y="65468"/>
                  </a:lnTo>
                  <a:lnTo>
                    <a:pt x="2159" y="73037"/>
                  </a:lnTo>
                  <a:lnTo>
                    <a:pt x="0" y="82384"/>
                  </a:lnTo>
                  <a:lnTo>
                    <a:pt x="12" y="142608"/>
                  </a:lnTo>
                  <a:lnTo>
                    <a:pt x="132143" y="195478"/>
                  </a:lnTo>
                  <a:lnTo>
                    <a:pt x="131991" y="196062"/>
                  </a:lnTo>
                  <a:lnTo>
                    <a:pt x="131965" y="197446"/>
                  </a:lnTo>
                  <a:lnTo>
                    <a:pt x="132143" y="198120"/>
                  </a:lnTo>
                  <a:lnTo>
                    <a:pt x="132143" y="246240"/>
                  </a:lnTo>
                  <a:lnTo>
                    <a:pt x="135432" y="249529"/>
                  </a:lnTo>
                  <a:lnTo>
                    <a:pt x="202260" y="249529"/>
                  </a:lnTo>
                  <a:lnTo>
                    <a:pt x="205549" y="246240"/>
                  </a:lnTo>
                  <a:lnTo>
                    <a:pt x="205549" y="234988"/>
                  </a:lnTo>
                  <a:lnTo>
                    <a:pt x="205549" y="199885"/>
                  </a:lnTo>
                  <a:lnTo>
                    <a:pt x="205549" y="199440"/>
                  </a:lnTo>
                  <a:lnTo>
                    <a:pt x="205549" y="196062"/>
                  </a:lnTo>
                  <a:lnTo>
                    <a:pt x="224675" y="190919"/>
                  </a:lnTo>
                  <a:lnTo>
                    <a:pt x="323011" y="164490"/>
                  </a:lnTo>
                  <a:lnTo>
                    <a:pt x="329082" y="161226"/>
                  </a:lnTo>
                  <a:lnTo>
                    <a:pt x="333756" y="156362"/>
                  </a:lnTo>
                  <a:lnTo>
                    <a:pt x="336715" y="150317"/>
                  </a:lnTo>
                  <a:lnTo>
                    <a:pt x="337693" y="143484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799655" y="5168010"/>
            <a:ext cx="645795" cy="646430"/>
            <a:chOff x="799655" y="5168010"/>
            <a:chExt cx="645795" cy="646430"/>
          </a:xfrm>
        </p:grpSpPr>
        <p:sp>
          <p:nvSpPr>
            <p:cNvPr id="52" name="object 52"/>
            <p:cNvSpPr/>
            <p:nvPr/>
          </p:nvSpPr>
          <p:spPr>
            <a:xfrm>
              <a:off x="799655" y="5168010"/>
              <a:ext cx="645795" cy="646430"/>
            </a:xfrm>
            <a:custGeom>
              <a:avLst/>
              <a:gdLst/>
              <a:ahLst/>
              <a:cxnLst/>
              <a:rect l="l" t="t" r="r" b="b"/>
              <a:pathLst>
                <a:path w="645794" h="646429">
                  <a:moveTo>
                    <a:pt x="322668" y="0"/>
                  </a:moveTo>
                  <a:lnTo>
                    <a:pt x="274986" y="3503"/>
                  </a:lnTo>
                  <a:lnTo>
                    <a:pt x="229477" y="13680"/>
                  </a:lnTo>
                  <a:lnTo>
                    <a:pt x="186639" y="30031"/>
                  </a:lnTo>
                  <a:lnTo>
                    <a:pt x="146971" y="52057"/>
                  </a:lnTo>
                  <a:lnTo>
                    <a:pt x="110973" y="79260"/>
                  </a:lnTo>
                  <a:lnTo>
                    <a:pt x="79144" y="111139"/>
                  </a:lnTo>
                  <a:lnTo>
                    <a:pt x="51983" y="147196"/>
                  </a:lnTo>
                  <a:lnTo>
                    <a:pt x="29989" y="186931"/>
                  </a:lnTo>
                  <a:lnTo>
                    <a:pt x="13661" y="229846"/>
                  </a:lnTo>
                  <a:lnTo>
                    <a:pt x="3498" y="275440"/>
                  </a:lnTo>
                  <a:lnTo>
                    <a:pt x="0" y="323214"/>
                  </a:lnTo>
                  <a:lnTo>
                    <a:pt x="3498" y="370958"/>
                  </a:lnTo>
                  <a:lnTo>
                    <a:pt x="13661" y="416528"/>
                  </a:lnTo>
                  <a:lnTo>
                    <a:pt x="29989" y="459424"/>
                  </a:lnTo>
                  <a:lnTo>
                    <a:pt x="51983" y="499146"/>
                  </a:lnTo>
                  <a:lnTo>
                    <a:pt x="79144" y="535194"/>
                  </a:lnTo>
                  <a:lnTo>
                    <a:pt x="110973" y="567068"/>
                  </a:lnTo>
                  <a:lnTo>
                    <a:pt x="146971" y="594268"/>
                  </a:lnTo>
                  <a:lnTo>
                    <a:pt x="186639" y="616294"/>
                  </a:lnTo>
                  <a:lnTo>
                    <a:pt x="229477" y="632646"/>
                  </a:lnTo>
                  <a:lnTo>
                    <a:pt x="274986" y="642824"/>
                  </a:lnTo>
                  <a:lnTo>
                    <a:pt x="322668" y="646328"/>
                  </a:lnTo>
                  <a:lnTo>
                    <a:pt x="370339" y="642824"/>
                  </a:lnTo>
                  <a:lnTo>
                    <a:pt x="415842" y="632646"/>
                  </a:lnTo>
                  <a:lnTo>
                    <a:pt x="458678" y="616294"/>
                  </a:lnTo>
                  <a:lnTo>
                    <a:pt x="498347" y="594268"/>
                  </a:lnTo>
                  <a:lnTo>
                    <a:pt x="534348" y="567068"/>
                  </a:lnTo>
                  <a:lnTo>
                    <a:pt x="566183" y="535194"/>
                  </a:lnTo>
                  <a:lnTo>
                    <a:pt x="593350" y="499146"/>
                  </a:lnTo>
                  <a:lnTo>
                    <a:pt x="615350" y="459424"/>
                  </a:lnTo>
                  <a:lnTo>
                    <a:pt x="631683" y="416528"/>
                  </a:lnTo>
                  <a:lnTo>
                    <a:pt x="641850" y="370958"/>
                  </a:lnTo>
                  <a:lnTo>
                    <a:pt x="645350" y="323214"/>
                  </a:lnTo>
                  <a:lnTo>
                    <a:pt x="641850" y="275440"/>
                  </a:lnTo>
                  <a:lnTo>
                    <a:pt x="631683" y="229846"/>
                  </a:lnTo>
                  <a:lnTo>
                    <a:pt x="615350" y="186931"/>
                  </a:lnTo>
                  <a:lnTo>
                    <a:pt x="593350" y="147196"/>
                  </a:lnTo>
                  <a:lnTo>
                    <a:pt x="566183" y="111139"/>
                  </a:lnTo>
                  <a:lnTo>
                    <a:pt x="534348" y="79260"/>
                  </a:lnTo>
                  <a:lnTo>
                    <a:pt x="498347" y="52057"/>
                  </a:lnTo>
                  <a:lnTo>
                    <a:pt x="458678" y="30031"/>
                  </a:lnTo>
                  <a:lnTo>
                    <a:pt x="415842" y="13680"/>
                  </a:lnTo>
                  <a:lnTo>
                    <a:pt x="370339" y="3503"/>
                  </a:lnTo>
                  <a:lnTo>
                    <a:pt x="322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45690" y="5598674"/>
              <a:ext cx="377190" cy="38100"/>
            </a:xfrm>
            <a:custGeom>
              <a:avLst/>
              <a:gdLst/>
              <a:ahLst/>
              <a:cxnLst/>
              <a:rect l="l" t="t" r="r" b="b"/>
              <a:pathLst>
                <a:path w="377190" h="38100">
                  <a:moveTo>
                    <a:pt x="285582" y="37992"/>
                  </a:moveTo>
                  <a:lnTo>
                    <a:pt x="19728" y="37992"/>
                  </a:lnTo>
                  <a:lnTo>
                    <a:pt x="12049" y="36439"/>
                  </a:lnTo>
                  <a:lnTo>
                    <a:pt x="0" y="1362"/>
                  </a:lnTo>
                  <a:lnTo>
                    <a:pt x="1359" y="0"/>
                  </a:lnTo>
                  <a:lnTo>
                    <a:pt x="3035" y="0"/>
                  </a:lnTo>
                  <a:lnTo>
                    <a:pt x="374086" y="0"/>
                  </a:lnTo>
                  <a:lnTo>
                    <a:pt x="375759" y="0"/>
                  </a:lnTo>
                  <a:lnTo>
                    <a:pt x="377119" y="1362"/>
                  </a:lnTo>
                  <a:lnTo>
                    <a:pt x="377119" y="3037"/>
                  </a:lnTo>
                  <a:lnTo>
                    <a:pt x="377119" y="18236"/>
                  </a:lnTo>
                  <a:lnTo>
                    <a:pt x="375569" y="25925"/>
                  </a:lnTo>
                  <a:lnTo>
                    <a:pt x="371342" y="32205"/>
                  </a:lnTo>
                  <a:lnTo>
                    <a:pt x="365071" y="36439"/>
                  </a:lnTo>
                  <a:lnTo>
                    <a:pt x="357391" y="37992"/>
                  </a:lnTo>
                  <a:lnTo>
                    <a:pt x="310145" y="37992"/>
                  </a:lnTo>
                </a:path>
              </a:pathLst>
            </a:custGeom>
            <a:ln w="11398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71110" y="5370721"/>
              <a:ext cx="326390" cy="246379"/>
            </a:xfrm>
            <a:custGeom>
              <a:avLst/>
              <a:gdLst/>
              <a:ahLst/>
              <a:cxnLst/>
              <a:rect l="l" t="t" r="r" b="b"/>
              <a:pathLst>
                <a:path w="326390" h="246379">
                  <a:moveTo>
                    <a:pt x="326273" y="58124"/>
                  </a:moveTo>
                  <a:lnTo>
                    <a:pt x="326283" y="212749"/>
                  </a:lnTo>
                  <a:lnTo>
                    <a:pt x="326283" y="221137"/>
                  </a:lnTo>
                  <a:lnTo>
                    <a:pt x="319490" y="227943"/>
                  </a:lnTo>
                  <a:lnTo>
                    <a:pt x="311105" y="227943"/>
                  </a:lnTo>
                  <a:lnTo>
                    <a:pt x="15183" y="227953"/>
                  </a:lnTo>
                  <a:lnTo>
                    <a:pt x="6798" y="227953"/>
                  </a:lnTo>
                  <a:lnTo>
                    <a:pt x="7" y="221151"/>
                  </a:lnTo>
                  <a:lnTo>
                    <a:pt x="7" y="212754"/>
                  </a:lnTo>
                  <a:lnTo>
                    <a:pt x="0" y="15203"/>
                  </a:lnTo>
                  <a:lnTo>
                    <a:pt x="0" y="6816"/>
                  </a:lnTo>
                  <a:lnTo>
                    <a:pt x="6791" y="4"/>
                  </a:lnTo>
                  <a:lnTo>
                    <a:pt x="15175" y="4"/>
                  </a:lnTo>
                  <a:lnTo>
                    <a:pt x="178214" y="0"/>
                  </a:lnTo>
                </a:path>
                <a:path w="326390" h="246379">
                  <a:moveTo>
                    <a:pt x="280597" y="0"/>
                  </a:moveTo>
                  <a:lnTo>
                    <a:pt x="311095" y="0"/>
                  </a:lnTo>
                  <a:lnTo>
                    <a:pt x="319481" y="0"/>
                  </a:lnTo>
                  <a:lnTo>
                    <a:pt x="326273" y="6797"/>
                  </a:lnTo>
                  <a:lnTo>
                    <a:pt x="326273" y="15194"/>
                  </a:lnTo>
                  <a:lnTo>
                    <a:pt x="326273" y="33948"/>
                  </a:lnTo>
                </a:path>
                <a:path w="326390" h="246379">
                  <a:moveTo>
                    <a:pt x="250848" y="0"/>
                  </a:moveTo>
                  <a:lnTo>
                    <a:pt x="207864" y="0"/>
                  </a:lnTo>
                </a:path>
                <a:path w="326390" h="246379">
                  <a:moveTo>
                    <a:pt x="22770" y="143152"/>
                  </a:moveTo>
                  <a:lnTo>
                    <a:pt x="22761" y="22798"/>
                  </a:lnTo>
                  <a:lnTo>
                    <a:pt x="175195" y="22793"/>
                  </a:lnTo>
                </a:path>
                <a:path w="326390" h="246379">
                  <a:moveTo>
                    <a:pt x="286210" y="22793"/>
                  </a:moveTo>
                  <a:lnTo>
                    <a:pt x="303511" y="22793"/>
                  </a:lnTo>
                  <a:lnTo>
                    <a:pt x="303516" y="205150"/>
                  </a:lnTo>
                  <a:lnTo>
                    <a:pt x="22770" y="205159"/>
                  </a:lnTo>
                  <a:lnTo>
                    <a:pt x="22770" y="167750"/>
                  </a:lnTo>
                </a:path>
                <a:path w="326390" h="246379">
                  <a:moveTo>
                    <a:pt x="188941" y="246189"/>
                  </a:moveTo>
                  <a:lnTo>
                    <a:pt x="137340" y="246189"/>
                  </a:lnTo>
                  <a:lnTo>
                    <a:pt x="132311" y="246189"/>
                  </a:lnTo>
                  <a:lnTo>
                    <a:pt x="128234" y="242108"/>
                  </a:lnTo>
                  <a:lnTo>
                    <a:pt x="128234" y="237071"/>
                  </a:lnTo>
                  <a:lnTo>
                    <a:pt x="128234" y="227953"/>
                  </a:lnTo>
                  <a:lnTo>
                    <a:pt x="198043" y="227953"/>
                  </a:lnTo>
                  <a:lnTo>
                    <a:pt x="198043" y="237071"/>
                  </a:lnTo>
                  <a:lnTo>
                    <a:pt x="198043" y="242108"/>
                  </a:lnTo>
                  <a:lnTo>
                    <a:pt x="193966" y="246189"/>
                  </a:lnTo>
                  <a:lnTo>
                    <a:pt x="188941" y="246189"/>
                  </a:lnTo>
                  <a:close/>
                </a:path>
              </a:pathLst>
            </a:custGeom>
            <a:ln w="1139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646" y="5289039"/>
              <a:ext cx="220398" cy="238498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771575" y="4274311"/>
            <a:ext cx="665480" cy="655320"/>
            <a:chOff x="771575" y="4274311"/>
            <a:chExt cx="665480" cy="655320"/>
          </a:xfrm>
        </p:grpSpPr>
        <p:sp>
          <p:nvSpPr>
            <p:cNvPr id="57" name="object 57"/>
            <p:cNvSpPr/>
            <p:nvPr/>
          </p:nvSpPr>
          <p:spPr>
            <a:xfrm>
              <a:off x="771575" y="4274311"/>
              <a:ext cx="665480" cy="655320"/>
            </a:xfrm>
            <a:custGeom>
              <a:avLst/>
              <a:gdLst/>
              <a:ahLst/>
              <a:cxnLst/>
              <a:rect l="l" t="t" r="r" b="b"/>
              <a:pathLst>
                <a:path w="665480" h="655320">
                  <a:moveTo>
                    <a:pt x="332663" y="0"/>
                  </a:moveTo>
                  <a:lnTo>
                    <a:pt x="283506" y="3552"/>
                  </a:lnTo>
                  <a:lnTo>
                    <a:pt x="236588" y="13871"/>
                  </a:lnTo>
                  <a:lnTo>
                    <a:pt x="192424" y="30451"/>
                  </a:lnTo>
                  <a:lnTo>
                    <a:pt x="151527" y="52784"/>
                  </a:lnTo>
                  <a:lnTo>
                    <a:pt x="114414" y="80364"/>
                  </a:lnTo>
                  <a:lnTo>
                    <a:pt x="81599" y="112685"/>
                  </a:lnTo>
                  <a:lnTo>
                    <a:pt x="53595" y="149239"/>
                  </a:lnTo>
                  <a:lnTo>
                    <a:pt x="30919" y="189521"/>
                  </a:lnTo>
                  <a:lnTo>
                    <a:pt x="14085" y="233022"/>
                  </a:lnTo>
                  <a:lnTo>
                    <a:pt x="3607" y="279237"/>
                  </a:lnTo>
                  <a:lnTo>
                    <a:pt x="0" y="327660"/>
                  </a:lnTo>
                  <a:lnTo>
                    <a:pt x="3607" y="376082"/>
                  </a:lnTo>
                  <a:lnTo>
                    <a:pt x="14085" y="422297"/>
                  </a:lnTo>
                  <a:lnTo>
                    <a:pt x="30919" y="465798"/>
                  </a:lnTo>
                  <a:lnTo>
                    <a:pt x="53595" y="506080"/>
                  </a:lnTo>
                  <a:lnTo>
                    <a:pt x="81599" y="542634"/>
                  </a:lnTo>
                  <a:lnTo>
                    <a:pt x="114414" y="574955"/>
                  </a:lnTo>
                  <a:lnTo>
                    <a:pt x="151527" y="602535"/>
                  </a:lnTo>
                  <a:lnTo>
                    <a:pt x="192424" y="624868"/>
                  </a:lnTo>
                  <a:lnTo>
                    <a:pt x="236588" y="641448"/>
                  </a:lnTo>
                  <a:lnTo>
                    <a:pt x="283506" y="651767"/>
                  </a:lnTo>
                  <a:lnTo>
                    <a:pt x="332663" y="655319"/>
                  </a:lnTo>
                  <a:lnTo>
                    <a:pt x="381837" y="651767"/>
                  </a:lnTo>
                  <a:lnTo>
                    <a:pt x="428764" y="641448"/>
                  </a:lnTo>
                  <a:lnTo>
                    <a:pt x="472931" y="624868"/>
                  </a:lnTo>
                  <a:lnTo>
                    <a:pt x="513825" y="602535"/>
                  </a:lnTo>
                  <a:lnTo>
                    <a:pt x="550932" y="574955"/>
                  </a:lnTo>
                  <a:lnTo>
                    <a:pt x="583739" y="542634"/>
                  </a:lnTo>
                  <a:lnTo>
                    <a:pt x="611733" y="506080"/>
                  </a:lnTo>
                  <a:lnTo>
                    <a:pt x="634399" y="465798"/>
                  </a:lnTo>
                  <a:lnTo>
                    <a:pt x="651225" y="422297"/>
                  </a:lnTo>
                  <a:lnTo>
                    <a:pt x="661697" y="376082"/>
                  </a:lnTo>
                  <a:lnTo>
                    <a:pt x="665302" y="327660"/>
                  </a:lnTo>
                  <a:lnTo>
                    <a:pt x="661697" y="279237"/>
                  </a:lnTo>
                  <a:lnTo>
                    <a:pt x="651225" y="233022"/>
                  </a:lnTo>
                  <a:lnTo>
                    <a:pt x="634399" y="189521"/>
                  </a:lnTo>
                  <a:lnTo>
                    <a:pt x="611733" y="149239"/>
                  </a:lnTo>
                  <a:lnTo>
                    <a:pt x="583739" y="112685"/>
                  </a:lnTo>
                  <a:lnTo>
                    <a:pt x="550932" y="80364"/>
                  </a:lnTo>
                  <a:lnTo>
                    <a:pt x="513825" y="52784"/>
                  </a:lnTo>
                  <a:lnTo>
                    <a:pt x="472931" y="30451"/>
                  </a:lnTo>
                  <a:lnTo>
                    <a:pt x="428764" y="13871"/>
                  </a:lnTo>
                  <a:lnTo>
                    <a:pt x="381837" y="3552"/>
                  </a:lnTo>
                  <a:lnTo>
                    <a:pt x="332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34872" y="4474171"/>
              <a:ext cx="381635" cy="264160"/>
            </a:xfrm>
            <a:custGeom>
              <a:avLst/>
              <a:gdLst/>
              <a:ahLst/>
              <a:cxnLst/>
              <a:rect l="l" t="t" r="r" b="b"/>
              <a:pathLst>
                <a:path w="381634" h="264160">
                  <a:moveTo>
                    <a:pt x="108115" y="183184"/>
                  </a:moveTo>
                  <a:lnTo>
                    <a:pt x="105613" y="180721"/>
                  </a:lnTo>
                  <a:lnTo>
                    <a:pt x="102527" y="180721"/>
                  </a:lnTo>
                  <a:lnTo>
                    <a:pt x="91084" y="180721"/>
                  </a:lnTo>
                  <a:lnTo>
                    <a:pt x="88582" y="183184"/>
                  </a:lnTo>
                  <a:lnTo>
                    <a:pt x="88582" y="189268"/>
                  </a:lnTo>
                  <a:lnTo>
                    <a:pt x="91084" y="191719"/>
                  </a:lnTo>
                  <a:lnTo>
                    <a:pt x="105613" y="191719"/>
                  </a:lnTo>
                  <a:lnTo>
                    <a:pt x="108115" y="189268"/>
                  </a:lnTo>
                  <a:lnTo>
                    <a:pt x="108115" y="183184"/>
                  </a:lnTo>
                  <a:close/>
                </a:path>
                <a:path w="381634" h="264160">
                  <a:moveTo>
                    <a:pt x="144056" y="167551"/>
                  </a:moveTo>
                  <a:lnTo>
                    <a:pt x="141554" y="165087"/>
                  </a:lnTo>
                  <a:lnTo>
                    <a:pt x="138468" y="165087"/>
                  </a:lnTo>
                  <a:lnTo>
                    <a:pt x="127025" y="165087"/>
                  </a:lnTo>
                  <a:lnTo>
                    <a:pt x="124523" y="167551"/>
                  </a:lnTo>
                  <a:lnTo>
                    <a:pt x="124523" y="173621"/>
                  </a:lnTo>
                  <a:lnTo>
                    <a:pt x="127025" y="176085"/>
                  </a:lnTo>
                  <a:lnTo>
                    <a:pt x="141554" y="176085"/>
                  </a:lnTo>
                  <a:lnTo>
                    <a:pt x="144056" y="173621"/>
                  </a:lnTo>
                  <a:lnTo>
                    <a:pt x="144056" y="167551"/>
                  </a:lnTo>
                  <a:close/>
                </a:path>
                <a:path w="381634" h="264160">
                  <a:moveTo>
                    <a:pt x="184175" y="179070"/>
                  </a:moveTo>
                  <a:lnTo>
                    <a:pt x="181673" y="176606"/>
                  </a:lnTo>
                  <a:lnTo>
                    <a:pt x="178587" y="176606"/>
                  </a:lnTo>
                  <a:lnTo>
                    <a:pt x="167144" y="176606"/>
                  </a:lnTo>
                  <a:lnTo>
                    <a:pt x="164642" y="179070"/>
                  </a:lnTo>
                  <a:lnTo>
                    <a:pt x="164642" y="185153"/>
                  </a:lnTo>
                  <a:lnTo>
                    <a:pt x="167144" y="187617"/>
                  </a:lnTo>
                  <a:lnTo>
                    <a:pt x="181673" y="187617"/>
                  </a:lnTo>
                  <a:lnTo>
                    <a:pt x="184175" y="185153"/>
                  </a:lnTo>
                  <a:lnTo>
                    <a:pt x="184175" y="179070"/>
                  </a:lnTo>
                  <a:close/>
                </a:path>
                <a:path w="381634" h="264160">
                  <a:moveTo>
                    <a:pt x="381406" y="119380"/>
                  </a:moveTo>
                  <a:lnTo>
                    <a:pt x="380428" y="116840"/>
                  </a:lnTo>
                  <a:lnTo>
                    <a:pt x="378599" y="115570"/>
                  </a:lnTo>
                  <a:lnTo>
                    <a:pt x="376770" y="113030"/>
                  </a:lnTo>
                  <a:lnTo>
                    <a:pt x="374218" y="111760"/>
                  </a:lnTo>
                  <a:lnTo>
                    <a:pt x="370090" y="111760"/>
                  </a:lnTo>
                  <a:lnTo>
                    <a:pt x="370090" y="123190"/>
                  </a:lnTo>
                  <a:lnTo>
                    <a:pt x="369976" y="125730"/>
                  </a:lnTo>
                  <a:lnTo>
                    <a:pt x="369849" y="128270"/>
                  </a:lnTo>
                  <a:lnTo>
                    <a:pt x="369290" y="132080"/>
                  </a:lnTo>
                  <a:lnTo>
                    <a:pt x="368452" y="137160"/>
                  </a:lnTo>
                  <a:lnTo>
                    <a:pt x="365798" y="137160"/>
                  </a:lnTo>
                  <a:lnTo>
                    <a:pt x="365798" y="148590"/>
                  </a:lnTo>
                  <a:lnTo>
                    <a:pt x="364426" y="152400"/>
                  </a:lnTo>
                  <a:lnTo>
                    <a:pt x="362737" y="157480"/>
                  </a:lnTo>
                  <a:lnTo>
                    <a:pt x="360743" y="161290"/>
                  </a:lnTo>
                  <a:lnTo>
                    <a:pt x="354990" y="161290"/>
                  </a:lnTo>
                  <a:lnTo>
                    <a:pt x="354990" y="172720"/>
                  </a:lnTo>
                  <a:lnTo>
                    <a:pt x="353618" y="175260"/>
                  </a:lnTo>
                  <a:lnTo>
                    <a:pt x="352158" y="176530"/>
                  </a:lnTo>
                  <a:lnTo>
                    <a:pt x="350621" y="179070"/>
                  </a:lnTo>
                  <a:lnTo>
                    <a:pt x="340995" y="190500"/>
                  </a:lnTo>
                  <a:lnTo>
                    <a:pt x="329895" y="200660"/>
                  </a:lnTo>
                  <a:lnTo>
                    <a:pt x="317461" y="209550"/>
                  </a:lnTo>
                  <a:lnTo>
                    <a:pt x="303872" y="217170"/>
                  </a:lnTo>
                  <a:lnTo>
                    <a:pt x="301815" y="217170"/>
                  </a:lnTo>
                  <a:lnTo>
                    <a:pt x="300494" y="219710"/>
                  </a:lnTo>
                  <a:lnTo>
                    <a:pt x="300494" y="254000"/>
                  </a:lnTo>
                  <a:lnTo>
                    <a:pt x="244094" y="254000"/>
                  </a:lnTo>
                  <a:lnTo>
                    <a:pt x="249301" y="248920"/>
                  </a:lnTo>
                  <a:lnTo>
                    <a:pt x="253949" y="243840"/>
                  </a:lnTo>
                  <a:lnTo>
                    <a:pt x="257962" y="238760"/>
                  </a:lnTo>
                  <a:lnTo>
                    <a:pt x="261277" y="232410"/>
                  </a:lnTo>
                  <a:lnTo>
                    <a:pt x="282473" y="232410"/>
                  </a:lnTo>
                  <a:lnTo>
                    <a:pt x="289471" y="226060"/>
                  </a:lnTo>
                  <a:lnTo>
                    <a:pt x="289471" y="222250"/>
                  </a:lnTo>
                  <a:lnTo>
                    <a:pt x="289471" y="209550"/>
                  </a:lnTo>
                  <a:lnTo>
                    <a:pt x="282473" y="201930"/>
                  </a:lnTo>
                  <a:lnTo>
                    <a:pt x="278295" y="201930"/>
                  </a:lnTo>
                  <a:lnTo>
                    <a:pt x="278295" y="214630"/>
                  </a:lnTo>
                  <a:lnTo>
                    <a:pt x="278295" y="219710"/>
                  </a:lnTo>
                  <a:lnTo>
                    <a:pt x="276301" y="222250"/>
                  </a:lnTo>
                  <a:lnTo>
                    <a:pt x="248640" y="222250"/>
                  </a:lnTo>
                  <a:lnTo>
                    <a:pt x="248640" y="232410"/>
                  </a:lnTo>
                  <a:lnTo>
                    <a:pt x="241541" y="241300"/>
                  </a:lnTo>
                  <a:lnTo>
                    <a:pt x="232537" y="247650"/>
                  </a:lnTo>
                  <a:lnTo>
                    <a:pt x="222046" y="252730"/>
                  </a:lnTo>
                  <a:lnTo>
                    <a:pt x="210540" y="254000"/>
                  </a:lnTo>
                  <a:lnTo>
                    <a:pt x="78943" y="254000"/>
                  </a:lnTo>
                  <a:lnTo>
                    <a:pt x="67424" y="252730"/>
                  </a:lnTo>
                  <a:lnTo>
                    <a:pt x="56934" y="247650"/>
                  </a:lnTo>
                  <a:lnTo>
                    <a:pt x="47917" y="241300"/>
                  </a:lnTo>
                  <a:lnTo>
                    <a:pt x="40830" y="232410"/>
                  </a:lnTo>
                  <a:lnTo>
                    <a:pt x="248640" y="232410"/>
                  </a:lnTo>
                  <a:lnTo>
                    <a:pt x="248640" y="222250"/>
                  </a:lnTo>
                  <a:lnTo>
                    <a:pt x="13169" y="222250"/>
                  </a:lnTo>
                  <a:lnTo>
                    <a:pt x="11176" y="219710"/>
                  </a:lnTo>
                  <a:lnTo>
                    <a:pt x="11176" y="214630"/>
                  </a:lnTo>
                  <a:lnTo>
                    <a:pt x="13169" y="213360"/>
                  </a:lnTo>
                  <a:lnTo>
                    <a:pt x="167678" y="213360"/>
                  </a:lnTo>
                  <a:lnTo>
                    <a:pt x="170180" y="210820"/>
                  </a:lnTo>
                  <a:lnTo>
                    <a:pt x="170180" y="204470"/>
                  </a:lnTo>
                  <a:lnTo>
                    <a:pt x="167678" y="201930"/>
                  </a:lnTo>
                  <a:lnTo>
                    <a:pt x="60553" y="201930"/>
                  </a:lnTo>
                  <a:lnTo>
                    <a:pt x="60909" y="198120"/>
                  </a:lnTo>
                  <a:lnTo>
                    <a:pt x="63614" y="195580"/>
                  </a:lnTo>
                  <a:lnTo>
                    <a:pt x="69354" y="194310"/>
                  </a:lnTo>
                  <a:lnTo>
                    <a:pt x="70853" y="193040"/>
                  </a:lnTo>
                  <a:lnTo>
                    <a:pt x="72466" y="190500"/>
                  </a:lnTo>
                  <a:lnTo>
                    <a:pt x="72491" y="187960"/>
                  </a:lnTo>
                  <a:lnTo>
                    <a:pt x="70777" y="185420"/>
                  </a:lnTo>
                  <a:lnTo>
                    <a:pt x="70510" y="182880"/>
                  </a:lnTo>
                  <a:lnTo>
                    <a:pt x="71793" y="177800"/>
                  </a:lnTo>
                  <a:lnTo>
                    <a:pt x="74853" y="175260"/>
                  </a:lnTo>
                  <a:lnTo>
                    <a:pt x="83400" y="175260"/>
                  </a:lnTo>
                  <a:lnTo>
                    <a:pt x="85801" y="172720"/>
                  </a:lnTo>
                  <a:lnTo>
                    <a:pt x="86309" y="170180"/>
                  </a:lnTo>
                  <a:lnTo>
                    <a:pt x="85674" y="167640"/>
                  </a:lnTo>
                  <a:lnTo>
                    <a:pt x="85750" y="166370"/>
                  </a:lnTo>
                  <a:lnTo>
                    <a:pt x="85813" y="165100"/>
                  </a:lnTo>
                  <a:lnTo>
                    <a:pt x="87528" y="161290"/>
                  </a:lnTo>
                  <a:lnTo>
                    <a:pt x="90271" y="160020"/>
                  </a:lnTo>
                  <a:lnTo>
                    <a:pt x="95796" y="160020"/>
                  </a:lnTo>
                  <a:lnTo>
                    <a:pt x="98628" y="161290"/>
                  </a:lnTo>
                  <a:lnTo>
                    <a:pt x="100482" y="161290"/>
                  </a:lnTo>
                  <a:lnTo>
                    <a:pt x="101981" y="160020"/>
                  </a:lnTo>
                  <a:lnTo>
                    <a:pt x="103492" y="158750"/>
                  </a:lnTo>
                  <a:lnTo>
                    <a:pt x="104470" y="157480"/>
                  </a:lnTo>
                  <a:lnTo>
                    <a:pt x="109486" y="148590"/>
                  </a:lnTo>
                  <a:lnTo>
                    <a:pt x="115963" y="148590"/>
                  </a:lnTo>
                  <a:lnTo>
                    <a:pt x="119037" y="151130"/>
                  </a:lnTo>
                  <a:lnTo>
                    <a:pt x="124231" y="151130"/>
                  </a:lnTo>
                  <a:lnTo>
                    <a:pt x="125590" y="149860"/>
                  </a:lnTo>
                  <a:lnTo>
                    <a:pt x="126580" y="147320"/>
                  </a:lnTo>
                  <a:lnTo>
                    <a:pt x="127025" y="146050"/>
                  </a:lnTo>
                  <a:lnTo>
                    <a:pt x="129070" y="143510"/>
                  </a:lnTo>
                  <a:lnTo>
                    <a:pt x="131267" y="142240"/>
                  </a:lnTo>
                  <a:lnTo>
                    <a:pt x="136118" y="142240"/>
                  </a:lnTo>
                  <a:lnTo>
                    <a:pt x="138557" y="143510"/>
                  </a:lnTo>
                  <a:lnTo>
                    <a:pt x="141325" y="147320"/>
                  </a:lnTo>
                  <a:lnTo>
                    <a:pt x="142989" y="148590"/>
                  </a:lnTo>
                  <a:lnTo>
                    <a:pt x="146481" y="148590"/>
                  </a:lnTo>
                  <a:lnTo>
                    <a:pt x="148145" y="147320"/>
                  </a:lnTo>
                  <a:lnTo>
                    <a:pt x="150914" y="143510"/>
                  </a:lnTo>
                  <a:lnTo>
                    <a:pt x="153352" y="142240"/>
                  </a:lnTo>
                  <a:lnTo>
                    <a:pt x="158191" y="142240"/>
                  </a:lnTo>
                  <a:lnTo>
                    <a:pt x="160388" y="143510"/>
                  </a:lnTo>
                  <a:lnTo>
                    <a:pt x="162445" y="146050"/>
                  </a:lnTo>
                  <a:lnTo>
                    <a:pt x="162890" y="147320"/>
                  </a:lnTo>
                  <a:lnTo>
                    <a:pt x="163880" y="149860"/>
                  </a:lnTo>
                  <a:lnTo>
                    <a:pt x="165239" y="151130"/>
                  </a:lnTo>
                  <a:lnTo>
                    <a:pt x="170446" y="151130"/>
                  </a:lnTo>
                  <a:lnTo>
                    <a:pt x="173507" y="148590"/>
                  </a:lnTo>
                  <a:lnTo>
                    <a:pt x="179984" y="148590"/>
                  </a:lnTo>
                  <a:lnTo>
                    <a:pt x="182333" y="149860"/>
                  </a:lnTo>
                  <a:lnTo>
                    <a:pt x="184327" y="152400"/>
                  </a:lnTo>
                  <a:lnTo>
                    <a:pt x="184708" y="153670"/>
                  </a:lnTo>
                  <a:lnTo>
                    <a:pt x="185000" y="157480"/>
                  </a:lnTo>
                  <a:lnTo>
                    <a:pt x="185978" y="158750"/>
                  </a:lnTo>
                  <a:lnTo>
                    <a:pt x="188988" y="161290"/>
                  </a:lnTo>
                  <a:lnTo>
                    <a:pt x="190842" y="161290"/>
                  </a:lnTo>
                  <a:lnTo>
                    <a:pt x="193675" y="160020"/>
                  </a:lnTo>
                  <a:lnTo>
                    <a:pt x="199186" y="160020"/>
                  </a:lnTo>
                  <a:lnTo>
                    <a:pt x="201942" y="161290"/>
                  </a:lnTo>
                  <a:lnTo>
                    <a:pt x="203657" y="165100"/>
                  </a:lnTo>
                  <a:lnTo>
                    <a:pt x="203720" y="166370"/>
                  </a:lnTo>
                  <a:lnTo>
                    <a:pt x="203784" y="167640"/>
                  </a:lnTo>
                  <a:lnTo>
                    <a:pt x="203149" y="170180"/>
                  </a:lnTo>
                  <a:lnTo>
                    <a:pt x="203669" y="172720"/>
                  </a:lnTo>
                  <a:lnTo>
                    <a:pt x="206070" y="175260"/>
                  </a:lnTo>
                  <a:lnTo>
                    <a:pt x="214604" y="175260"/>
                  </a:lnTo>
                  <a:lnTo>
                    <a:pt x="217678" y="177800"/>
                  </a:lnTo>
                  <a:lnTo>
                    <a:pt x="218960" y="182880"/>
                  </a:lnTo>
                  <a:lnTo>
                    <a:pt x="218694" y="185420"/>
                  </a:lnTo>
                  <a:lnTo>
                    <a:pt x="216979" y="187960"/>
                  </a:lnTo>
                  <a:lnTo>
                    <a:pt x="217004" y="190500"/>
                  </a:lnTo>
                  <a:lnTo>
                    <a:pt x="218617" y="193040"/>
                  </a:lnTo>
                  <a:lnTo>
                    <a:pt x="220116" y="194310"/>
                  </a:lnTo>
                  <a:lnTo>
                    <a:pt x="225844" y="195580"/>
                  </a:lnTo>
                  <a:lnTo>
                    <a:pt x="228561" y="198120"/>
                  </a:lnTo>
                  <a:lnTo>
                    <a:pt x="228942" y="201930"/>
                  </a:lnTo>
                  <a:lnTo>
                    <a:pt x="187579" y="201930"/>
                  </a:lnTo>
                  <a:lnTo>
                    <a:pt x="185077" y="204470"/>
                  </a:lnTo>
                  <a:lnTo>
                    <a:pt x="185077" y="210820"/>
                  </a:lnTo>
                  <a:lnTo>
                    <a:pt x="187579" y="213360"/>
                  </a:lnTo>
                  <a:lnTo>
                    <a:pt x="276301" y="213360"/>
                  </a:lnTo>
                  <a:lnTo>
                    <a:pt x="278295" y="214630"/>
                  </a:lnTo>
                  <a:lnTo>
                    <a:pt x="278295" y="201930"/>
                  </a:lnTo>
                  <a:lnTo>
                    <a:pt x="240118" y="201930"/>
                  </a:lnTo>
                  <a:lnTo>
                    <a:pt x="240030" y="200660"/>
                  </a:lnTo>
                  <a:lnTo>
                    <a:pt x="239369" y="194310"/>
                  </a:lnTo>
                  <a:lnTo>
                    <a:pt x="235496" y="187960"/>
                  </a:lnTo>
                  <a:lnTo>
                    <a:pt x="229679" y="185420"/>
                  </a:lnTo>
                  <a:lnTo>
                    <a:pt x="230047" y="182880"/>
                  </a:lnTo>
                  <a:lnTo>
                    <a:pt x="229946" y="180340"/>
                  </a:lnTo>
                  <a:lnTo>
                    <a:pt x="228841" y="176530"/>
                  </a:lnTo>
                  <a:lnTo>
                    <a:pt x="227939" y="173990"/>
                  </a:lnTo>
                  <a:lnTo>
                    <a:pt x="226733" y="172720"/>
                  </a:lnTo>
                  <a:lnTo>
                    <a:pt x="354990" y="172720"/>
                  </a:lnTo>
                  <a:lnTo>
                    <a:pt x="354990" y="161290"/>
                  </a:lnTo>
                  <a:lnTo>
                    <a:pt x="213944" y="161290"/>
                  </a:lnTo>
                  <a:lnTo>
                    <a:pt x="213639" y="160020"/>
                  </a:lnTo>
                  <a:lnTo>
                    <a:pt x="210654" y="153670"/>
                  </a:lnTo>
                  <a:lnTo>
                    <a:pt x="203822" y="148590"/>
                  </a:lnTo>
                  <a:lnTo>
                    <a:pt x="365798" y="148590"/>
                  </a:lnTo>
                  <a:lnTo>
                    <a:pt x="365798" y="137160"/>
                  </a:lnTo>
                  <a:lnTo>
                    <a:pt x="169303" y="137160"/>
                  </a:lnTo>
                  <a:lnTo>
                    <a:pt x="165760" y="133350"/>
                  </a:lnTo>
                  <a:lnTo>
                    <a:pt x="163360" y="132080"/>
                  </a:lnTo>
                  <a:lnTo>
                    <a:pt x="160972" y="130810"/>
                  </a:lnTo>
                  <a:lnTo>
                    <a:pt x="153060" y="130810"/>
                  </a:lnTo>
                  <a:lnTo>
                    <a:pt x="151701" y="132080"/>
                  </a:lnTo>
                  <a:lnTo>
                    <a:pt x="151307" y="128270"/>
                  </a:lnTo>
                  <a:lnTo>
                    <a:pt x="151028" y="125730"/>
                  </a:lnTo>
                  <a:lnTo>
                    <a:pt x="150876" y="123190"/>
                  </a:lnTo>
                  <a:lnTo>
                    <a:pt x="370090" y="123190"/>
                  </a:lnTo>
                  <a:lnTo>
                    <a:pt x="370090" y="111760"/>
                  </a:lnTo>
                  <a:lnTo>
                    <a:pt x="164363" y="111760"/>
                  </a:lnTo>
                  <a:lnTo>
                    <a:pt x="174472" y="11430"/>
                  </a:lnTo>
                  <a:lnTo>
                    <a:pt x="174853" y="7620"/>
                  </a:lnTo>
                  <a:lnTo>
                    <a:pt x="173990" y="5080"/>
                  </a:lnTo>
                  <a:lnTo>
                    <a:pt x="170472" y="1270"/>
                  </a:lnTo>
                  <a:lnTo>
                    <a:pt x="167957" y="0"/>
                  </a:lnTo>
                  <a:lnTo>
                    <a:pt x="163283" y="0"/>
                  </a:lnTo>
                  <a:lnTo>
                    <a:pt x="163283" y="11430"/>
                  </a:lnTo>
                  <a:lnTo>
                    <a:pt x="159715" y="46990"/>
                  </a:lnTo>
                  <a:lnTo>
                    <a:pt x="131724" y="46990"/>
                  </a:lnTo>
                  <a:lnTo>
                    <a:pt x="129222" y="49530"/>
                  </a:lnTo>
                  <a:lnTo>
                    <a:pt x="129222" y="54610"/>
                  </a:lnTo>
                  <a:lnTo>
                    <a:pt x="131724" y="57150"/>
                  </a:lnTo>
                  <a:lnTo>
                    <a:pt x="158610" y="57150"/>
                  </a:lnTo>
                  <a:lnTo>
                    <a:pt x="153136" y="111760"/>
                  </a:lnTo>
                  <a:lnTo>
                    <a:pt x="146761" y="111760"/>
                  </a:lnTo>
                  <a:lnTo>
                    <a:pt x="144195" y="113030"/>
                  </a:lnTo>
                  <a:lnTo>
                    <a:pt x="140550" y="116840"/>
                  </a:lnTo>
                  <a:lnTo>
                    <a:pt x="139547" y="119380"/>
                  </a:lnTo>
                  <a:lnTo>
                    <a:pt x="139649" y="121920"/>
                  </a:lnTo>
                  <a:lnTo>
                    <a:pt x="139687" y="123190"/>
                  </a:lnTo>
                  <a:lnTo>
                    <a:pt x="139776" y="125730"/>
                  </a:lnTo>
                  <a:lnTo>
                    <a:pt x="139992" y="128270"/>
                  </a:lnTo>
                  <a:lnTo>
                    <a:pt x="140093" y="129540"/>
                  </a:lnTo>
                  <a:lnTo>
                    <a:pt x="140550" y="132080"/>
                  </a:lnTo>
                  <a:lnTo>
                    <a:pt x="138353" y="132080"/>
                  </a:lnTo>
                  <a:lnTo>
                    <a:pt x="136004" y="130810"/>
                  </a:lnTo>
                  <a:lnTo>
                    <a:pt x="127876" y="130810"/>
                  </a:lnTo>
                  <a:lnTo>
                    <a:pt x="122542" y="133350"/>
                  </a:lnTo>
                  <a:lnTo>
                    <a:pt x="118910" y="138430"/>
                  </a:lnTo>
                  <a:lnTo>
                    <a:pt x="116738" y="137160"/>
                  </a:lnTo>
                  <a:lnTo>
                    <a:pt x="105435" y="137160"/>
                  </a:lnTo>
                  <a:lnTo>
                    <a:pt x="99377" y="140970"/>
                  </a:lnTo>
                  <a:lnTo>
                    <a:pt x="95656" y="147320"/>
                  </a:lnTo>
                  <a:lnTo>
                    <a:pt x="95313" y="147320"/>
                  </a:lnTo>
                  <a:lnTo>
                    <a:pt x="95021" y="148590"/>
                  </a:lnTo>
                  <a:lnTo>
                    <a:pt x="85648" y="148590"/>
                  </a:lnTo>
                  <a:lnTo>
                    <a:pt x="78816" y="153670"/>
                  </a:lnTo>
                  <a:lnTo>
                    <a:pt x="75412" y="161290"/>
                  </a:lnTo>
                  <a:lnTo>
                    <a:pt x="75006" y="162560"/>
                  </a:lnTo>
                  <a:lnTo>
                    <a:pt x="74803" y="165100"/>
                  </a:lnTo>
                  <a:lnTo>
                    <a:pt x="67538" y="166370"/>
                  </a:lnTo>
                  <a:lnTo>
                    <a:pt x="61849" y="171450"/>
                  </a:lnTo>
                  <a:lnTo>
                    <a:pt x="59512" y="180340"/>
                  </a:lnTo>
                  <a:lnTo>
                    <a:pt x="59423" y="182880"/>
                  </a:lnTo>
                  <a:lnTo>
                    <a:pt x="59791" y="185420"/>
                  </a:lnTo>
                  <a:lnTo>
                    <a:pt x="53987" y="187960"/>
                  </a:lnTo>
                  <a:lnTo>
                    <a:pt x="50101" y="194310"/>
                  </a:lnTo>
                  <a:lnTo>
                    <a:pt x="49441" y="200660"/>
                  </a:lnTo>
                  <a:lnTo>
                    <a:pt x="49352" y="201930"/>
                  </a:lnTo>
                  <a:lnTo>
                    <a:pt x="48958" y="201930"/>
                  </a:lnTo>
                  <a:lnTo>
                    <a:pt x="34417" y="57150"/>
                  </a:lnTo>
                  <a:lnTo>
                    <a:pt x="111823" y="57150"/>
                  </a:lnTo>
                  <a:lnTo>
                    <a:pt x="114325" y="54610"/>
                  </a:lnTo>
                  <a:lnTo>
                    <a:pt x="114325" y="49530"/>
                  </a:lnTo>
                  <a:lnTo>
                    <a:pt x="111823" y="46990"/>
                  </a:lnTo>
                  <a:lnTo>
                    <a:pt x="33299" y="46990"/>
                  </a:lnTo>
                  <a:lnTo>
                    <a:pt x="29743" y="11430"/>
                  </a:lnTo>
                  <a:lnTo>
                    <a:pt x="163283" y="11430"/>
                  </a:lnTo>
                  <a:lnTo>
                    <a:pt x="163283" y="0"/>
                  </a:lnTo>
                  <a:lnTo>
                    <a:pt x="25069" y="0"/>
                  </a:lnTo>
                  <a:lnTo>
                    <a:pt x="22555" y="1270"/>
                  </a:lnTo>
                  <a:lnTo>
                    <a:pt x="19024" y="5080"/>
                  </a:lnTo>
                  <a:lnTo>
                    <a:pt x="18161" y="7620"/>
                  </a:lnTo>
                  <a:lnTo>
                    <a:pt x="37731" y="201930"/>
                  </a:lnTo>
                  <a:lnTo>
                    <a:pt x="7010" y="201930"/>
                  </a:lnTo>
                  <a:lnTo>
                    <a:pt x="0" y="209550"/>
                  </a:lnTo>
                  <a:lnTo>
                    <a:pt x="0" y="226060"/>
                  </a:lnTo>
                  <a:lnTo>
                    <a:pt x="7010" y="232410"/>
                  </a:lnTo>
                  <a:lnTo>
                    <a:pt x="28194" y="232410"/>
                  </a:lnTo>
                  <a:lnTo>
                    <a:pt x="36830" y="246380"/>
                  </a:lnTo>
                  <a:lnTo>
                    <a:pt x="48679" y="256540"/>
                  </a:lnTo>
                  <a:lnTo>
                    <a:pt x="62966" y="262890"/>
                  </a:lnTo>
                  <a:lnTo>
                    <a:pt x="78943" y="264160"/>
                  </a:lnTo>
                  <a:lnTo>
                    <a:pt x="307289" y="264160"/>
                  </a:lnTo>
                  <a:lnTo>
                    <a:pt x="311658" y="260350"/>
                  </a:lnTo>
                  <a:lnTo>
                    <a:pt x="311658" y="254000"/>
                  </a:lnTo>
                  <a:lnTo>
                    <a:pt x="311658" y="226060"/>
                  </a:lnTo>
                  <a:lnTo>
                    <a:pt x="349808" y="198120"/>
                  </a:lnTo>
                  <a:lnTo>
                    <a:pt x="367804" y="172720"/>
                  </a:lnTo>
                  <a:lnTo>
                    <a:pt x="368617" y="171450"/>
                  </a:lnTo>
                  <a:lnTo>
                    <a:pt x="372668" y="161290"/>
                  </a:lnTo>
                  <a:lnTo>
                    <a:pt x="375196" y="154940"/>
                  </a:lnTo>
                  <a:lnTo>
                    <a:pt x="376834" y="148590"/>
                  </a:lnTo>
                  <a:lnTo>
                    <a:pt x="378472" y="142240"/>
                  </a:lnTo>
                  <a:lnTo>
                    <a:pt x="379450" y="138430"/>
                  </a:lnTo>
                  <a:lnTo>
                    <a:pt x="379603" y="137160"/>
                  </a:lnTo>
                  <a:lnTo>
                    <a:pt x="381177" y="123190"/>
                  </a:lnTo>
                  <a:lnTo>
                    <a:pt x="381317" y="121920"/>
                  </a:lnTo>
                  <a:lnTo>
                    <a:pt x="381406" y="11938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6655" y="4465841"/>
              <a:ext cx="149066" cy="107301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876363" y="5999226"/>
            <a:ext cx="560705" cy="571500"/>
            <a:chOff x="876363" y="5999226"/>
            <a:chExt cx="560705" cy="571500"/>
          </a:xfrm>
        </p:grpSpPr>
        <p:sp>
          <p:nvSpPr>
            <p:cNvPr id="61" name="object 61"/>
            <p:cNvSpPr/>
            <p:nvPr/>
          </p:nvSpPr>
          <p:spPr>
            <a:xfrm>
              <a:off x="876363" y="5999226"/>
              <a:ext cx="560705" cy="571500"/>
            </a:xfrm>
            <a:custGeom>
              <a:avLst/>
              <a:gdLst/>
              <a:ahLst/>
              <a:cxnLst/>
              <a:rect l="l" t="t" r="r" b="b"/>
              <a:pathLst>
                <a:path w="560705" h="571500">
                  <a:moveTo>
                    <a:pt x="280276" y="0"/>
                  </a:moveTo>
                  <a:lnTo>
                    <a:pt x="234812" y="3736"/>
                  </a:lnTo>
                  <a:lnTo>
                    <a:pt x="191684" y="14555"/>
                  </a:lnTo>
                  <a:lnTo>
                    <a:pt x="151469" y="31867"/>
                  </a:lnTo>
                  <a:lnTo>
                    <a:pt x="114745" y="55086"/>
                  </a:lnTo>
                  <a:lnTo>
                    <a:pt x="82088" y="83623"/>
                  </a:lnTo>
                  <a:lnTo>
                    <a:pt x="54074" y="116890"/>
                  </a:lnTo>
                  <a:lnTo>
                    <a:pt x="31282" y="154300"/>
                  </a:lnTo>
                  <a:lnTo>
                    <a:pt x="14287" y="195265"/>
                  </a:lnTo>
                  <a:lnTo>
                    <a:pt x="3668" y="239197"/>
                  </a:lnTo>
                  <a:lnTo>
                    <a:pt x="0" y="285508"/>
                  </a:lnTo>
                  <a:lnTo>
                    <a:pt x="3668" y="331823"/>
                  </a:lnTo>
                  <a:lnTo>
                    <a:pt x="14287" y="375758"/>
                  </a:lnTo>
                  <a:lnTo>
                    <a:pt x="31282" y="416725"/>
                  </a:lnTo>
                  <a:lnTo>
                    <a:pt x="54074" y="454136"/>
                  </a:lnTo>
                  <a:lnTo>
                    <a:pt x="82088" y="487405"/>
                  </a:lnTo>
                  <a:lnTo>
                    <a:pt x="114745" y="515942"/>
                  </a:lnTo>
                  <a:lnTo>
                    <a:pt x="151469" y="539162"/>
                  </a:lnTo>
                  <a:lnTo>
                    <a:pt x="191684" y="556474"/>
                  </a:lnTo>
                  <a:lnTo>
                    <a:pt x="234812" y="567293"/>
                  </a:lnTo>
                  <a:lnTo>
                    <a:pt x="280276" y="571030"/>
                  </a:lnTo>
                  <a:lnTo>
                    <a:pt x="325730" y="567293"/>
                  </a:lnTo>
                  <a:lnTo>
                    <a:pt x="368849" y="556474"/>
                  </a:lnTo>
                  <a:lnTo>
                    <a:pt x="409057" y="539162"/>
                  </a:lnTo>
                  <a:lnTo>
                    <a:pt x="445777" y="515942"/>
                  </a:lnTo>
                  <a:lnTo>
                    <a:pt x="478431" y="487405"/>
                  </a:lnTo>
                  <a:lnTo>
                    <a:pt x="506442" y="454136"/>
                  </a:lnTo>
                  <a:lnTo>
                    <a:pt x="529233" y="416725"/>
                  </a:lnTo>
                  <a:lnTo>
                    <a:pt x="546226" y="375758"/>
                  </a:lnTo>
                  <a:lnTo>
                    <a:pt x="556846" y="331823"/>
                  </a:lnTo>
                  <a:lnTo>
                    <a:pt x="560514" y="285508"/>
                  </a:lnTo>
                  <a:lnTo>
                    <a:pt x="556846" y="239197"/>
                  </a:lnTo>
                  <a:lnTo>
                    <a:pt x="546226" y="195265"/>
                  </a:lnTo>
                  <a:lnTo>
                    <a:pt x="529233" y="154300"/>
                  </a:lnTo>
                  <a:lnTo>
                    <a:pt x="506442" y="116890"/>
                  </a:lnTo>
                  <a:lnTo>
                    <a:pt x="478431" y="83623"/>
                  </a:lnTo>
                  <a:lnTo>
                    <a:pt x="445777" y="55086"/>
                  </a:lnTo>
                  <a:lnTo>
                    <a:pt x="409057" y="31867"/>
                  </a:lnTo>
                  <a:lnTo>
                    <a:pt x="368849" y="14555"/>
                  </a:lnTo>
                  <a:lnTo>
                    <a:pt x="325730" y="3736"/>
                  </a:lnTo>
                  <a:lnTo>
                    <a:pt x="280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03007" y="6248147"/>
              <a:ext cx="308610" cy="157480"/>
            </a:xfrm>
            <a:custGeom>
              <a:avLst/>
              <a:gdLst/>
              <a:ahLst/>
              <a:cxnLst/>
              <a:rect l="l" t="t" r="r" b="b"/>
              <a:pathLst>
                <a:path w="308609" h="157479">
                  <a:moveTo>
                    <a:pt x="174045" y="157025"/>
                  </a:moveTo>
                  <a:lnTo>
                    <a:pt x="308307" y="157025"/>
                  </a:lnTo>
                  <a:lnTo>
                    <a:pt x="300448" y="107392"/>
                  </a:lnTo>
                  <a:lnTo>
                    <a:pt x="278564" y="64288"/>
                  </a:lnTo>
                  <a:lnTo>
                    <a:pt x="245194" y="30296"/>
                  </a:lnTo>
                  <a:lnTo>
                    <a:pt x="202877" y="8005"/>
                  </a:lnTo>
                  <a:lnTo>
                    <a:pt x="154153" y="0"/>
                  </a:lnTo>
                  <a:lnTo>
                    <a:pt x="105429" y="8005"/>
                  </a:lnTo>
                  <a:lnTo>
                    <a:pt x="63112" y="30296"/>
                  </a:lnTo>
                  <a:lnTo>
                    <a:pt x="29742" y="64288"/>
                  </a:lnTo>
                  <a:lnTo>
                    <a:pt x="7858" y="107392"/>
                  </a:lnTo>
                  <a:lnTo>
                    <a:pt x="0" y="157025"/>
                  </a:lnTo>
                  <a:lnTo>
                    <a:pt x="134261" y="157025"/>
                  </a:lnTo>
                </a:path>
              </a:pathLst>
            </a:custGeom>
            <a:ln w="944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8235" y="6121896"/>
              <a:ext cx="277903" cy="30823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3614673" y="10413"/>
            <a:ext cx="7748905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MENGGUNAKAN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BASIS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PERENCANAAN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2025,</a:t>
            </a:r>
            <a:r>
              <a:rPr sz="1700" b="1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RUMUSAN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TEMA </a:t>
            </a: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RENCANA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(RKP)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Arial"/>
                <a:cs typeface="Arial"/>
              </a:rPr>
              <a:t>"HARUS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BISA" </a:t>
            </a: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MENERJEMAHKAN</a:t>
            </a:r>
            <a:r>
              <a:rPr sz="17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ARAHAN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endParaRPr sz="1700">
              <a:latin typeface="Arial"/>
              <a:cs typeface="Arial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65" name="object 65"/>
          <p:cNvSpPr txBox="1"/>
          <p:nvPr/>
        </p:nvSpPr>
        <p:spPr>
          <a:xfrm>
            <a:off x="348488" y="2838450"/>
            <a:ext cx="36696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C000"/>
                </a:solidFill>
                <a:latin typeface="Arial"/>
                <a:cs typeface="Arial"/>
              </a:rPr>
              <a:t>Untuk</a:t>
            </a:r>
            <a:r>
              <a:rPr sz="2000" b="1" spc="-1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itu,</a:t>
            </a:r>
            <a:r>
              <a:rPr sz="2000" b="1" spc="-1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C000"/>
                </a:solidFill>
                <a:latin typeface="Arial"/>
                <a:cs typeface="Arial"/>
              </a:rPr>
              <a:t>Kepala</a:t>
            </a:r>
            <a:r>
              <a:rPr sz="2000" b="1" spc="-10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Daerah</a:t>
            </a:r>
            <a:r>
              <a:rPr sz="2000" b="1" spc="-11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C000"/>
                </a:solidFill>
                <a:latin typeface="Arial"/>
                <a:cs typeface="Arial"/>
              </a:rPr>
              <a:t>agar: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78599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9400"/>
                </a:lnTo>
                <a:lnTo>
                  <a:pt x="12192000" y="279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sp>
          <p:nvSpPr>
            <p:cNvPr id="4" name="object 4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911604"/>
              <a:ext cx="4225798" cy="59463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3455" y="915596"/>
              <a:ext cx="7908544" cy="592404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708396" y="168020"/>
            <a:ext cx="32226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TINDAK</a:t>
            </a:r>
            <a:r>
              <a:rPr sz="3200" spc="-160" dirty="0"/>
              <a:t> </a:t>
            </a:r>
            <a:r>
              <a:rPr sz="3200" spc="-20" dirty="0"/>
              <a:t>LANJUT</a:t>
            </a:r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24730" y="1025423"/>
            <a:ext cx="7867650" cy="942340"/>
          </a:xfrm>
          <a:custGeom>
            <a:avLst/>
            <a:gdLst/>
            <a:ahLst/>
            <a:cxnLst/>
            <a:rect l="l" t="t" r="r" b="b"/>
            <a:pathLst>
              <a:path w="7867650" h="942339">
                <a:moveTo>
                  <a:pt x="7867269" y="0"/>
                </a:moveTo>
                <a:lnTo>
                  <a:pt x="0" y="0"/>
                </a:lnTo>
                <a:lnTo>
                  <a:pt x="0" y="942187"/>
                </a:lnTo>
                <a:lnTo>
                  <a:pt x="7867269" y="942187"/>
                </a:lnTo>
                <a:lnTo>
                  <a:pt x="7867269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95546" y="1019301"/>
            <a:ext cx="745172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A9E4FC"/>
                </a:solidFill>
                <a:latin typeface="Arial"/>
                <a:cs typeface="Arial"/>
              </a:rPr>
              <a:t>Perencanaan</a:t>
            </a:r>
            <a:r>
              <a:rPr sz="2000" b="1" spc="-114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A9E4FC"/>
                </a:solidFill>
                <a:latin typeface="Arial"/>
                <a:cs typeface="Arial"/>
              </a:rPr>
              <a:t>yang</a:t>
            </a:r>
            <a:r>
              <a:rPr sz="2000" b="1" spc="-8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A9E4FC"/>
                </a:solidFill>
                <a:latin typeface="Arial"/>
                <a:cs typeface="Arial"/>
              </a:rPr>
              <a:t>baik</a:t>
            </a:r>
            <a:r>
              <a:rPr sz="20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strategi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tepat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merupakan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kunci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pencapaian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sasaran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Indonesia,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itu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Pemerintah</a:t>
            </a:r>
            <a:r>
              <a:rPr sz="2000" b="1" spc="-9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A9E4FC"/>
                </a:solidFill>
                <a:latin typeface="Arial"/>
                <a:cs typeface="Arial"/>
              </a:rPr>
              <a:t>Daerah</a:t>
            </a:r>
            <a:r>
              <a:rPr sz="2000" b="1" spc="-8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A9E4FC"/>
                </a:solidFill>
                <a:latin typeface="Arial"/>
                <a:cs typeface="Arial"/>
              </a:rPr>
              <a:t>agar: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97679" y="2117598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5">
                <a:moveTo>
                  <a:pt x="309372" y="0"/>
                </a:moveTo>
                <a:lnTo>
                  <a:pt x="0" y="0"/>
                </a:lnTo>
                <a:lnTo>
                  <a:pt x="0" y="400303"/>
                </a:lnTo>
                <a:lnTo>
                  <a:pt x="309372" y="400303"/>
                </a:lnTo>
                <a:lnTo>
                  <a:pt x="355248" y="395021"/>
                </a:lnTo>
                <a:lnTo>
                  <a:pt x="397371" y="379973"/>
                </a:lnTo>
                <a:lnTo>
                  <a:pt x="434535" y="356356"/>
                </a:lnTo>
                <a:lnTo>
                  <a:pt x="465536" y="325368"/>
                </a:lnTo>
                <a:lnTo>
                  <a:pt x="489171" y="288207"/>
                </a:lnTo>
                <a:lnTo>
                  <a:pt x="504235" y="246068"/>
                </a:lnTo>
                <a:lnTo>
                  <a:pt x="509524" y="200151"/>
                </a:lnTo>
                <a:lnTo>
                  <a:pt x="504235" y="154275"/>
                </a:lnTo>
                <a:lnTo>
                  <a:pt x="489171" y="112152"/>
                </a:lnTo>
                <a:lnTo>
                  <a:pt x="465536" y="74988"/>
                </a:lnTo>
                <a:lnTo>
                  <a:pt x="434535" y="43987"/>
                </a:lnTo>
                <a:lnTo>
                  <a:pt x="397371" y="20352"/>
                </a:lnTo>
                <a:lnTo>
                  <a:pt x="355248" y="5288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38269" y="2145538"/>
            <a:ext cx="170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58588" y="5442000"/>
            <a:ext cx="6664959" cy="1197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701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Pemanfaatan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skema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pendanaan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inovatif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3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pemanfaatan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insentif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fiskal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dapat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menjadi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solusi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percepatan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daerah.</a:t>
            </a:r>
            <a:endParaRPr sz="1600">
              <a:latin typeface="Arial"/>
              <a:cs typeface="Arial"/>
            </a:endParaRPr>
          </a:p>
          <a:p>
            <a:pPr marL="34925" marR="5080">
              <a:lnSpc>
                <a:spcPct val="100000"/>
              </a:lnSpc>
              <a:spcBef>
                <a:spcPts val="155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Membangun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Sumber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Daya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Manusia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Tenaga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terampil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yang sesuai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kebutuhan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dunia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usaha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72558" y="4052442"/>
            <a:ext cx="33794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Iklim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Investasi,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melalui: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71669" y="4301997"/>
            <a:ext cx="6885305" cy="993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99085" marR="435609" indent="-287020">
              <a:lnSpc>
                <a:spcPts val="1860"/>
              </a:lnSpc>
              <a:spcBef>
                <a:spcPts val="204"/>
              </a:spcBef>
              <a:buChar char="-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Koordinasi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Pusat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untuk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mempermudah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Birokrasi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melalui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Deregulasi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Perizinan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ts val="1889"/>
              </a:lnSpc>
              <a:spcBef>
                <a:spcPts val="10"/>
              </a:spcBef>
              <a:buChar char="-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kenyamanan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mengurangi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hambatan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investasi</a:t>
            </a:r>
            <a:endParaRPr sz="1600">
              <a:latin typeface="Arial"/>
              <a:cs typeface="Arial"/>
            </a:endParaRPr>
          </a:p>
          <a:p>
            <a:pPr marL="299085">
              <a:lnSpc>
                <a:spcPts val="1889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berbiaya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mahal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 marR="173355">
              <a:lnSpc>
                <a:spcPct val="100000"/>
              </a:lnSpc>
              <a:spcBef>
                <a:spcPts val="95"/>
              </a:spcBef>
            </a:pPr>
            <a:r>
              <a:rPr b="0" spc="-10" dirty="0">
                <a:latin typeface="Arial"/>
                <a:cs typeface="Arial"/>
              </a:rPr>
              <a:t>Memastikan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spc="-20" dirty="0"/>
              <a:t>RPJMD</a:t>
            </a:r>
            <a:r>
              <a:rPr spc="-45" dirty="0"/>
              <a:t> </a:t>
            </a:r>
            <a:r>
              <a:rPr dirty="0"/>
              <a:t>koheren</a:t>
            </a:r>
            <a:r>
              <a:rPr spc="-70" dirty="0"/>
              <a:t> </a:t>
            </a:r>
            <a:r>
              <a:rPr spc="-10" dirty="0"/>
              <a:t>dengan</a:t>
            </a:r>
            <a:r>
              <a:rPr spc="-75" dirty="0"/>
              <a:t> </a:t>
            </a:r>
            <a:r>
              <a:rPr spc="-20" dirty="0"/>
              <a:t>RPJMN,</a:t>
            </a:r>
            <a:r>
              <a:rPr spc="-80" dirty="0"/>
              <a:t> </a:t>
            </a:r>
            <a:r>
              <a:rPr dirty="0"/>
              <a:t>dan</a:t>
            </a:r>
            <a:r>
              <a:rPr spc="-75" dirty="0"/>
              <a:t> </a:t>
            </a:r>
            <a:r>
              <a:rPr spc="-45" dirty="0"/>
              <a:t>RKPD</a:t>
            </a:r>
            <a:r>
              <a:rPr spc="-65" dirty="0"/>
              <a:t> </a:t>
            </a:r>
            <a:r>
              <a:rPr spc="-20" dirty="0"/>
              <a:t>selaras</a:t>
            </a:r>
            <a:r>
              <a:rPr spc="-60" dirty="0"/>
              <a:t> </a:t>
            </a:r>
            <a:r>
              <a:rPr spc="-10" dirty="0"/>
              <a:t>dengan </a:t>
            </a:r>
            <a:r>
              <a:rPr spc="-25" dirty="0"/>
              <a:t>RKP</a:t>
            </a: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pc="-10" dirty="0"/>
              <a:t>Mengidentifikasi</a:t>
            </a:r>
            <a:r>
              <a:rPr spc="-55" dirty="0"/>
              <a:t> </a:t>
            </a:r>
            <a:r>
              <a:rPr dirty="0"/>
              <a:t>dan</a:t>
            </a:r>
            <a:r>
              <a:rPr spc="-75" dirty="0"/>
              <a:t> </a:t>
            </a:r>
            <a:r>
              <a:rPr spc="-10" dirty="0"/>
              <a:t>mengoptimalkan</a:t>
            </a:r>
            <a:r>
              <a:rPr spc="-40" dirty="0"/>
              <a:t> </a:t>
            </a:r>
            <a:r>
              <a:rPr b="0" dirty="0">
                <a:latin typeface="Arial"/>
                <a:cs typeface="Arial"/>
              </a:rPr>
              <a:t>potensi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daerah</a:t>
            </a:r>
            <a:r>
              <a:rPr b="0" spc="-4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yang</a:t>
            </a:r>
            <a:r>
              <a:rPr b="0" spc="-6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dimiliki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sebagai</a:t>
            </a:r>
          </a:p>
          <a:p>
            <a:pPr marL="12700">
              <a:lnSpc>
                <a:spcPct val="100000"/>
              </a:lnSpc>
            </a:pPr>
            <a:r>
              <a:rPr b="0" spc="-10" dirty="0">
                <a:latin typeface="Arial"/>
                <a:cs typeface="Arial"/>
              </a:rPr>
              <a:t>sumber-</a:t>
            </a:r>
            <a:r>
              <a:rPr b="0" dirty="0">
                <a:latin typeface="Arial"/>
                <a:cs typeface="Arial"/>
              </a:rPr>
              <a:t>sumber</a:t>
            </a:r>
            <a:r>
              <a:rPr b="0" spc="-2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pertumbuhan</a:t>
            </a:r>
            <a:r>
              <a:rPr b="0" spc="-4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baru,</a:t>
            </a:r>
            <a:r>
              <a:rPr b="0" spc="-4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serta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mengembangkan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riset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dan</a:t>
            </a:r>
            <a:r>
              <a:rPr b="0" spc="-4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inovasi</a:t>
            </a:r>
          </a:p>
          <a:p>
            <a:pPr marL="26670" marR="583565">
              <a:lnSpc>
                <a:spcPct val="100000"/>
              </a:lnSpc>
              <a:spcBef>
                <a:spcPts val="1110"/>
              </a:spcBef>
            </a:pPr>
            <a:r>
              <a:rPr b="0" dirty="0">
                <a:latin typeface="Arial"/>
                <a:cs typeface="Arial"/>
              </a:rPr>
              <a:t>Mengoptimalkan</a:t>
            </a:r>
            <a:r>
              <a:rPr b="0" spc="-6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infrastruktur</a:t>
            </a:r>
            <a:r>
              <a:rPr b="0" spc="-5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dan</a:t>
            </a:r>
            <a:r>
              <a:rPr b="0" spc="-45" dirty="0">
                <a:latin typeface="Arial"/>
                <a:cs typeface="Arial"/>
              </a:rPr>
              <a:t> </a:t>
            </a:r>
            <a:r>
              <a:rPr b="0" spc="-20" dirty="0">
                <a:latin typeface="Arial"/>
                <a:cs typeface="Arial"/>
              </a:rPr>
              <a:t>pusat-</a:t>
            </a:r>
            <a:r>
              <a:rPr b="0" dirty="0">
                <a:latin typeface="Arial"/>
                <a:cs typeface="Arial"/>
              </a:rPr>
              <a:t>pusat</a:t>
            </a:r>
            <a:r>
              <a:rPr b="0" spc="-5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pertumbuhan</a:t>
            </a:r>
            <a:r>
              <a:rPr b="0" spc="-5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yang</a:t>
            </a:r>
            <a:r>
              <a:rPr b="0" spc="-7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telah </a:t>
            </a:r>
            <a:r>
              <a:rPr b="0" dirty="0">
                <a:latin typeface="Arial"/>
                <a:cs typeface="Arial"/>
              </a:rPr>
              <a:t>dibangun</a:t>
            </a:r>
            <a:r>
              <a:rPr b="0" spc="-5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untuk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dapat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menjadi</a:t>
            </a:r>
            <a:r>
              <a:rPr b="0" spc="-3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pengungkit</a:t>
            </a:r>
            <a:r>
              <a:rPr b="0" spc="-5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pertumbuhan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ekonomi</a:t>
            </a:r>
          </a:p>
        </p:txBody>
      </p:sp>
      <p:sp>
        <p:nvSpPr>
          <p:cNvPr id="22" name="object 22"/>
          <p:cNvSpPr/>
          <p:nvPr/>
        </p:nvSpPr>
        <p:spPr>
          <a:xfrm>
            <a:off x="4297679" y="2743835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5">
                <a:moveTo>
                  <a:pt x="309372" y="0"/>
                </a:moveTo>
                <a:lnTo>
                  <a:pt x="0" y="0"/>
                </a:lnTo>
                <a:lnTo>
                  <a:pt x="0" y="400303"/>
                </a:lnTo>
                <a:lnTo>
                  <a:pt x="309372" y="400303"/>
                </a:lnTo>
                <a:lnTo>
                  <a:pt x="355248" y="395015"/>
                </a:lnTo>
                <a:lnTo>
                  <a:pt x="397371" y="379951"/>
                </a:lnTo>
                <a:lnTo>
                  <a:pt x="434535" y="356316"/>
                </a:lnTo>
                <a:lnTo>
                  <a:pt x="465536" y="325315"/>
                </a:lnTo>
                <a:lnTo>
                  <a:pt x="489171" y="288151"/>
                </a:lnTo>
                <a:lnTo>
                  <a:pt x="504235" y="246028"/>
                </a:lnTo>
                <a:lnTo>
                  <a:pt x="509524" y="200151"/>
                </a:lnTo>
                <a:lnTo>
                  <a:pt x="504235" y="154235"/>
                </a:lnTo>
                <a:lnTo>
                  <a:pt x="489171" y="112096"/>
                </a:lnTo>
                <a:lnTo>
                  <a:pt x="465536" y="74935"/>
                </a:lnTo>
                <a:lnTo>
                  <a:pt x="434535" y="43947"/>
                </a:lnTo>
                <a:lnTo>
                  <a:pt x="397371" y="20330"/>
                </a:lnTo>
                <a:lnTo>
                  <a:pt x="355248" y="5282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438269" y="2771901"/>
            <a:ext cx="170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97679" y="3389757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5">
                <a:moveTo>
                  <a:pt x="309372" y="0"/>
                </a:moveTo>
                <a:lnTo>
                  <a:pt x="0" y="0"/>
                </a:lnTo>
                <a:lnTo>
                  <a:pt x="0" y="400303"/>
                </a:lnTo>
                <a:lnTo>
                  <a:pt x="309372" y="400303"/>
                </a:lnTo>
                <a:lnTo>
                  <a:pt x="355248" y="395015"/>
                </a:lnTo>
                <a:lnTo>
                  <a:pt x="397371" y="379951"/>
                </a:lnTo>
                <a:lnTo>
                  <a:pt x="434535" y="356316"/>
                </a:lnTo>
                <a:lnTo>
                  <a:pt x="465536" y="325315"/>
                </a:lnTo>
                <a:lnTo>
                  <a:pt x="489171" y="288151"/>
                </a:lnTo>
                <a:lnTo>
                  <a:pt x="504235" y="246028"/>
                </a:lnTo>
                <a:lnTo>
                  <a:pt x="509524" y="200151"/>
                </a:lnTo>
                <a:lnTo>
                  <a:pt x="504235" y="154275"/>
                </a:lnTo>
                <a:lnTo>
                  <a:pt x="489171" y="112152"/>
                </a:lnTo>
                <a:lnTo>
                  <a:pt x="465536" y="74988"/>
                </a:lnTo>
                <a:lnTo>
                  <a:pt x="434535" y="43987"/>
                </a:lnTo>
                <a:lnTo>
                  <a:pt x="397371" y="20352"/>
                </a:lnTo>
                <a:lnTo>
                  <a:pt x="355248" y="5288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438269" y="3417519"/>
            <a:ext cx="1701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97679" y="4023233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5">
                <a:moveTo>
                  <a:pt x="309372" y="0"/>
                </a:moveTo>
                <a:lnTo>
                  <a:pt x="0" y="0"/>
                </a:lnTo>
                <a:lnTo>
                  <a:pt x="0" y="400304"/>
                </a:lnTo>
                <a:lnTo>
                  <a:pt x="309372" y="400304"/>
                </a:lnTo>
                <a:lnTo>
                  <a:pt x="355248" y="395015"/>
                </a:lnTo>
                <a:lnTo>
                  <a:pt x="397371" y="379951"/>
                </a:lnTo>
                <a:lnTo>
                  <a:pt x="434535" y="356316"/>
                </a:lnTo>
                <a:lnTo>
                  <a:pt x="465536" y="325315"/>
                </a:lnTo>
                <a:lnTo>
                  <a:pt x="489171" y="288151"/>
                </a:lnTo>
                <a:lnTo>
                  <a:pt x="504235" y="246028"/>
                </a:lnTo>
                <a:lnTo>
                  <a:pt x="509524" y="200152"/>
                </a:lnTo>
                <a:lnTo>
                  <a:pt x="504235" y="154235"/>
                </a:lnTo>
                <a:lnTo>
                  <a:pt x="489171" y="112096"/>
                </a:lnTo>
                <a:lnTo>
                  <a:pt x="465536" y="74935"/>
                </a:lnTo>
                <a:lnTo>
                  <a:pt x="434535" y="43947"/>
                </a:lnTo>
                <a:lnTo>
                  <a:pt x="397371" y="20330"/>
                </a:lnTo>
                <a:lnTo>
                  <a:pt x="355248" y="5282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38269" y="4051553"/>
            <a:ext cx="170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97679" y="5443092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5">
                <a:moveTo>
                  <a:pt x="309372" y="0"/>
                </a:moveTo>
                <a:lnTo>
                  <a:pt x="0" y="0"/>
                </a:lnTo>
                <a:lnTo>
                  <a:pt x="0" y="400316"/>
                </a:lnTo>
                <a:lnTo>
                  <a:pt x="309372" y="400316"/>
                </a:lnTo>
                <a:lnTo>
                  <a:pt x="355248" y="395029"/>
                </a:lnTo>
                <a:lnTo>
                  <a:pt x="397371" y="379970"/>
                </a:lnTo>
                <a:lnTo>
                  <a:pt x="434535" y="356340"/>
                </a:lnTo>
                <a:lnTo>
                  <a:pt x="465536" y="325341"/>
                </a:lnTo>
                <a:lnTo>
                  <a:pt x="489171" y="288176"/>
                </a:lnTo>
                <a:lnTo>
                  <a:pt x="504235" y="246045"/>
                </a:lnTo>
                <a:lnTo>
                  <a:pt x="509524" y="200151"/>
                </a:lnTo>
                <a:lnTo>
                  <a:pt x="504235" y="154275"/>
                </a:lnTo>
                <a:lnTo>
                  <a:pt x="489171" y="112152"/>
                </a:lnTo>
                <a:lnTo>
                  <a:pt x="465536" y="74988"/>
                </a:lnTo>
                <a:lnTo>
                  <a:pt x="434535" y="43987"/>
                </a:lnTo>
                <a:lnTo>
                  <a:pt x="397371" y="20352"/>
                </a:lnTo>
                <a:lnTo>
                  <a:pt x="355248" y="5288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438269" y="5471566"/>
            <a:ext cx="170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97679" y="6186182"/>
            <a:ext cx="509905" cy="400685"/>
          </a:xfrm>
          <a:custGeom>
            <a:avLst/>
            <a:gdLst/>
            <a:ahLst/>
            <a:cxnLst/>
            <a:rect l="l" t="t" r="r" b="b"/>
            <a:pathLst>
              <a:path w="509904" h="400684">
                <a:moveTo>
                  <a:pt x="309372" y="0"/>
                </a:moveTo>
                <a:lnTo>
                  <a:pt x="0" y="0"/>
                </a:lnTo>
                <a:lnTo>
                  <a:pt x="0" y="400329"/>
                </a:lnTo>
                <a:lnTo>
                  <a:pt x="309372" y="400329"/>
                </a:lnTo>
                <a:lnTo>
                  <a:pt x="355248" y="395043"/>
                </a:lnTo>
                <a:lnTo>
                  <a:pt x="397371" y="379985"/>
                </a:lnTo>
                <a:lnTo>
                  <a:pt x="434535" y="356357"/>
                </a:lnTo>
                <a:lnTo>
                  <a:pt x="465536" y="325359"/>
                </a:lnTo>
                <a:lnTo>
                  <a:pt x="489171" y="288194"/>
                </a:lnTo>
                <a:lnTo>
                  <a:pt x="504235" y="246062"/>
                </a:lnTo>
                <a:lnTo>
                  <a:pt x="509524" y="200164"/>
                </a:lnTo>
                <a:lnTo>
                  <a:pt x="504235" y="154271"/>
                </a:lnTo>
                <a:lnTo>
                  <a:pt x="489171" y="112140"/>
                </a:lnTo>
                <a:lnTo>
                  <a:pt x="465536" y="74974"/>
                </a:lnTo>
                <a:lnTo>
                  <a:pt x="434535" y="43976"/>
                </a:lnTo>
                <a:lnTo>
                  <a:pt x="397371" y="20346"/>
                </a:lnTo>
                <a:lnTo>
                  <a:pt x="355248" y="5286"/>
                </a:lnTo>
                <a:lnTo>
                  <a:pt x="309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438269" y="6214973"/>
            <a:ext cx="170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33850" y="911647"/>
            <a:ext cx="191135" cy="5946775"/>
          </a:xfrm>
          <a:custGeom>
            <a:avLst/>
            <a:gdLst/>
            <a:ahLst/>
            <a:cxnLst/>
            <a:rect l="l" t="t" r="r" b="b"/>
            <a:pathLst>
              <a:path w="191135" h="5946775">
                <a:moveTo>
                  <a:pt x="190880" y="0"/>
                </a:moveTo>
                <a:lnTo>
                  <a:pt x="0" y="0"/>
                </a:lnTo>
                <a:lnTo>
                  <a:pt x="0" y="5946352"/>
                </a:lnTo>
                <a:lnTo>
                  <a:pt x="190880" y="5946352"/>
                </a:lnTo>
                <a:lnTo>
                  <a:pt x="190880" y="0"/>
                </a:lnTo>
                <a:close/>
              </a:path>
            </a:pathLst>
          </a:custGeom>
          <a:solidFill>
            <a:srgbClr val="BDE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55586" y="3599688"/>
              <a:ext cx="784225" cy="909319"/>
            </a:xfrm>
            <a:custGeom>
              <a:avLst/>
              <a:gdLst/>
              <a:ahLst/>
              <a:cxnLst/>
              <a:rect l="l" t="t" r="r" b="b"/>
              <a:pathLst>
                <a:path w="784225" h="909320">
                  <a:moveTo>
                    <a:pt x="391795" y="0"/>
                  </a:moveTo>
                  <a:lnTo>
                    <a:pt x="0" y="195961"/>
                  </a:lnTo>
                  <a:lnTo>
                    <a:pt x="0" y="713359"/>
                  </a:lnTo>
                  <a:lnTo>
                    <a:pt x="391795" y="909319"/>
                  </a:lnTo>
                  <a:lnTo>
                    <a:pt x="783717" y="713359"/>
                  </a:lnTo>
                  <a:lnTo>
                    <a:pt x="783717" y="195961"/>
                  </a:lnTo>
                  <a:lnTo>
                    <a:pt x="3917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59931" y="3307207"/>
              <a:ext cx="318135" cy="368935"/>
            </a:xfrm>
            <a:custGeom>
              <a:avLst/>
              <a:gdLst/>
              <a:ahLst/>
              <a:cxnLst/>
              <a:rect l="l" t="t" r="r" b="b"/>
              <a:pathLst>
                <a:path w="318134" h="368935">
                  <a:moveTo>
                    <a:pt x="159003" y="0"/>
                  </a:moveTo>
                  <a:lnTo>
                    <a:pt x="0" y="79501"/>
                  </a:lnTo>
                  <a:lnTo>
                    <a:pt x="0" y="289305"/>
                  </a:lnTo>
                  <a:lnTo>
                    <a:pt x="159003" y="368807"/>
                  </a:lnTo>
                  <a:lnTo>
                    <a:pt x="318008" y="289305"/>
                  </a:lnTo>
                  <a:lnTo>
                    <a:pt x="318008" y="79501"/>
                  </a:lnTo>
                  <a:lnTo>
                    <a:pt x="15900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36206" y="1073150"/>
              <a:ext cx="4062729" cy="4037965"/>
            </a:xfrm>
            <a:custGeom>
              <a:avLst/>
              <a:gdLst/>
              <a:ahLst/>
              <a:cxnLst/>
              <a:rect l="l" t="t" r="r" b="b"/>
              <a:pathLst>
                <a:path w="4062729" h="4037965">
                  <a:moveTo>
                    <a:pt x="910590" y="1924939"/>
                  </a:moveTo>
                  <a:lnTo>
                    <a:pt x="1821179" y="2380234"/>
                  </a:lnTo>
                  <a:lnTo>
                    <a:pt x="1821179" y="3582162"/>
                  </a:lnTo>
                  <a:lnTo>
                    <a:pt x="910590" y="4037456"/>
                  </a:lnTo>
                  <a:lnTo>
                    <a:pt x="0" y="3582162"/>
                  </a:lnTo>
                  <a:lnTo>
                    <a:pt x="0" y="2380234"/>
                  </a:lnTo>
                  <a:lnTo>
                    <a:pt x="910590" y="1924939"/>
                  </a:lnTo>
                  <a:close/>
                </a:path>
                <a:path w="4062729" h="4037965">
                  <a:moveTo>
                    <a:pt x="3217799" y="0"/>
                  </a:moveTo>
                  <a:lnTo>
                    <a:pt x="4062222" y="422148"/>
                  </a:lnTo>
                  <a:lnTo>
                    <a:pt x="4062222" y="1536700"/>
                  </a:lnTo>
                  <a:lnTo>
                    <a:pt x="3217799" y="1958975"/>
                  </a:lnTo>
                  <a:lnTo>
                    <a:pt x="2373376" y="1536700"/>
                  </a:lnTo>
                  <a:lnTo>
                    <a:pt x="2373376" y="422148"/>
                  </a:lnTo>
                  <a:lnTo>
                    <a:pt x="3217799" y="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70929" y="1145539"/>
              <a:ext cx="5521325" cy="4558665"/>
            </a:xfrm>
            <a:custGeom>
              <a:avLst/>
              <a:gdLst/>
              <a:ahLst/>
              <a:cxnLst/>
              <a:rect l="l" t="t" r="r" b="b"/>
              <a:pathLst>
                <a:path w="5521325" h="4558665">
                  <a:moveTo>
                    <a:pt x="2105787" y="526415"/>
                  </a:moveTo>
                  <a:lnTo>
                    <a:pt x="1052957" y="0"/>
                  </a:lnTo>
                  <a:lnTo>
                    <a:pt x="0" y="526415"/>
                  </a:lnTo>
                  <a:lnTo>
                    <a:pt x="0" y="1916176"/>
                  </a:lnTo>
                  <a:lnTo>
                    <a:pt x="1052957" y="2442591"/>
                  </a:lnTo>
                  <a:lnTo>
                    <a:pt x="2105787" y="1916176"/>
                  </a:lnTo>
                  <a:lnTo>
                    <a:pt x="2105787" y="526415"/>
                  </a:lnTo>
                  <a:close/>
                </a:path>
                <a:path w="5521325" h="4558665">
                  <a:moveTo>
                    <a:pt x="3239135" y="2641854"/>
                  </a:moveTo>
                  <a:lnTo>
                    <a:pt x="2186305" y="2115439"/>
                  </a:lnTo>
                  <a:lnTo>
                    <a:pt x="1133348" y="2641854"/>
                  </a:lnTo>
                  <a:lnTo>
                    <a:pt x="1133348" y="4031615"/>
                  </a:lnTo>
                  <a:lnTo>
                    <a:pt x="2186305" y="4558106"/>
                  </a:lnTo>
                  <a:lnTo>
                    <a:pt x="3239135" y="4031615"/>
                  </a:lnTo>
                  <a:lnTo>
                    <a:pt x="3239135" y="2641854"/>
                  </a:lnTo>
                  <a:close/>
                </a:path>
                <a:path w="5521325" h="4558665">
                  <a:moveTo>
                    <a:pt x="4387723" y="526415"/>
                  </a:moveTo>
                  <a:lnTo>
                    <a:pt x="3334893" y="0"/>
                  </a:lnTo>
                  <a:lnTo>
                    <a:pt x="2281936" y="526415"/>
                  </a:lnTo>
                  <a:lnTo>
                    <a:pt x="2281936" y="1916176"/>
                  </a:lnTo>
                  <a:lnTo>
                    <a:pt x="3334893" y="2442591"/>
                  </a:lnTo>
                  <a:lnTo>
                    <a:pt x="4387723" y="1916176"/>
                  </a:lnTo>
                  <a:lnTo>
                    <a:pt x="4387723" y="526415"/>
                  </a:lnTo>
                  <a:close/>
                </a:path>
                <a:path w="5521325" h="4558665">
                  <a:moveTo>
                    <a:pt x="5521071" y="2641854"/>
                  </a:moveTo>
                  <a:lnTo>
                    <a:pt x="4468241" y="2115439"/>
                  </a:lnTo>
                  <a:lnTo>
                    <a:pt x="3415284" y="2641854"/>
                  </a:lnTo>
                  <a:lnTo>
                    <a:pt x="3415284" y="4031615"/>
                  </a:lnTo>
                  <a:lnTo>
                    <a:pt x="4468241" y="4558106"/>
                  </a:lnTo>
                  <a:lnTo>
                    <a:pt x="5521071" y="4031615"/>
                  </a:lnTo>
                  <a:lnTo>
                    <a:pt x="5521071" y="2641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1896" y="0"/>
              <a:ext cx="2106295" cy="1473200"/>
            </a:xfrm>
            <a:custGeom>
              <a:avLst/>
              <a:gdLst/>
              <a:ahLst/>
              <a:cxnLst/>
              <a:rect l="l" t="t" r="r" b="b"/>
              <a:pathLst>
                <a:path w="2106295" h="1473200">
                  <a:moveTo>
                    <a:pt x="2105786" y="0"/>
                  </a:moveTo>
                  <a:lnTo>
                    <a:pt x="0" y="0"/>
                  </a:lnTo>
                  <a:lnTo>
                    <a:pt x="0" y="946276"/>
                  </a:lnTo>
                  <a:lnTo>
                    <a:pt x="1052956" y="1472691"/>
                  </a:lnTo>
                  <a:lnTo>
                    <a:pt x="2105786" y="946276"/>
                  </a:lnTo>
                  <a:lnTo>
                    <a:pt x="210578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52865" y="5385308"/>
              <a:ext cx="2106295" cy="1473200"/>
            </a:xfrm>
            <a:custGeom>
              <a:avLst/>
              <a:gdLst/>
              <a:ahLst/>
              <a:cxnLst/>
              <a:rect l="l" t="t" r="r" b="b"/>
              <a:pathLst>
                <a:path w="2106295" h="1473200">
                  <a:moveTo>
                    <a:pt x="1052956" y="0"/>
                  </a:moveTo>
                  <a:lnTo>
                    <a:pt x="0" y="526427"/>
                  </a:lnTo>
                  <a:lnTo>
                    <a:pt x="0" y="1472690"/>
                  </a:lnTo>
                  <a:lnTo>
                    <a:pt x="2105786" y="1472690"/>
                  </a:lnTo>
                  <a:lnTo>
                    <a:pt x="2105786" y="526427"/>
                  </a:lnTo>
                  <a:lnTo>
                    <a:pt x="105295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4525" y="1103761"/>
              <a:ext cx="2144302" cy="24846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43568" y="1091000"/>
              <a:ext cx="2151937" cy="24935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9041" y="3256321"/>
              <a:ext cx="2138615" cy="24678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92278" y="3256659"/>
              <a:ext cx="2099721" cy="24554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8"/>
              <a:ext cx="3286379" cy="1117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1802" y="38"/>
              <a:ext cx="4177138" cy="1117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1823" y="181292"/>
              <a:ext cx="912380" cy="659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4486" y="281978"/>
              <a:ext cx="651738" cy="4683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1281" y="261670"/>
              <a:ext cx="427901" cy="4642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95626" y="335381"/>
              <a:ext cx="1409191" cy="3518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8234" y="329222"/>
              <a:ext cx="767372" cy="3353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20896" y="231470"/>
              <a:ext cx="1161021" cy="44175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43255" y="4148708"/>
            <a:ext cx="4375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65" dirty="0">
                <a:solidFill>
                  <a:srgbClr val="001F5F"/>
                </a:solidFill>
                <a:latin typeface="Arial"/>
                <a:cs typeface="Arial"/>
              </a:rPr>
              <a:t>TERIMA</a:t>
            </a:r>
            <a:r>
              <a:rPr sz="4800" b="1" spc="-22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Arial"/>
                <a:cs typeface="Arial"/>
              </a:rPr>
              <a:t>KASIH</a:t>
            </a:r>
            <a:endParaRPr sz="4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3255" y="5084445"/>
            <a:ext cx="57461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Kementerian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Perencanaan Pembangunan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Nasional/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Badan</a:t>
            </a:r>
            <a:r>
              <a:rPr sz="1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r>
              <a:rPr sz="1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Pembangunan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Nasional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(Bappenas)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6858634"/>
            <a:chOff x="-536" y="-38"/>
            <a:chExt cx="12192635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1698"/>
              <a:ext cx="7696200" cy="5956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60" y="1074419"/>
              <a:ext cx="6393179" cy="44561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0123" y="1189394"/>
              <a:ext cx="6158865" cy="4237355"/>
            </a:xfrm>
            <a:custGeom>
              <a:avLst/>
              <a:gdLst/>
              <a:ahLst/>
              <a:cxnLst/>
              <a:rect l="l" t="t" r="r" b="b"/>
              <a:pathLst>
                <a:path w="6158865" h="4237355">
                  <a:moveTo>
                    <a:pt x="539905" y="0"/>
                  </a:moveTo>
                  <a:lnTo>
                    <a:pt x="5618396" y="0"/>
                  </a:lnTo>
                  <a:lnTo>
                    <a:pt x="5667537" y="2204"/>
                  </a:lnTo>
                  <a:lnTo>
                    <a:pt x="5715443" y="8692"/>
                  </a:lnTo>
                  <a:lnTo>
                    <a:pt x="5761922" y="19271"/>
                  </a:lnTo>
                  <a:lnTo>
                    <a:pt x="5806785" y="33752"/>
                  </a:lnTo>
                  <a:lnTo>
                    <a:pt x="5849840" y="51944"/>
                  </a:lnTo>
                  <a:lnTo>
                    <a:pt x="5890897" y="73656"/>
                  </a:lnTo>
                  <a:lnTo>
                    <a:pt x="5929765" y="98698"/>
                  </a:lnTo>
                  <a:lnTo>
                    <a:pt x="5966254" y="126879"/>
                  </a:lnTo>
                  <a:lnTo>
                    <a:pt x="6000173" y="158009"/>
                  </a:lnTo>
                  <a:lnTo>
                    <a:pt x="6031330" y="191897"/>
                  </a:lnTo>
                  <a:lnTo>
                    <a:pt x="6059536" y="228353"/>
                  </a:lnTo>
                  <a:lnTo>
                    <a:pt x="6084600" y="267185"/>
                  </a:lnTo>
                  <a:lnTo>
                    <a:pt x="6106331" y="308204"/>
                  </a:lnTo>
                  <a:lnTo>
                    <a:pt x="6124539" y="351219"/>
                  </a:lnTo>
                  <a:lnTo>
                    <a:pt x="6139032" y="396040"/>
                  </a:lnTo>
                  <a:lnTo>
                    <a:pt x="6149621" y="442475"/>
                  </a:lnTo>
                  <a:lnTo>
                    <a:pt x="6156114" y="490334"/>
                  </a:lnTo>
                  <a:lnTo>
                    <a:pt x="6158320" y="539427"/>
                  </a:lnTo>
                  <a:lnTo>
                    <a:pt x="6158321" y="3199081"/>
                  </a:lnTo>
                  <a:lnTo>
                    <a:pt x="6156114" y="3248175"/>
                  </a:lnTo>
                  <a:lnTo>
                    <a:pt x="6149621" y="3296036"/>
                  </a:lnTo>
                  <a:lnTo>
                    <a:pt x="6139033" y="3342472"/>
                  </a:lnTo>
                  <a:lnTo>
                    <a:pt x="6124539" y="3387292"/>
                  </a:lnTo>
                  <a:lnTo>
                    <a:pt x="6106332" y="3430308"/>
                  </a:lnTo>
                  <a:lnTo>
                    <a:pt x="6084601" y="3471327"/>
                  </a:lnTo>
                  <a:lnTo>
                    <a:pt x="6059537" y="3510159"/>
                  </a:lnTo>
                  <a:lnTo>
                    <a:pt x="6031331" y="3546615"/>
                  </a:lnTo>
                  <a:lnTo>
                    <a:pt x="6000173" y="3580502"/>
                  </a:lnTo>
                  <a:lnTo>
                    <a:pt x="5966255" y="3611632"/>
                  </a:lnTo>
                  <a:lnTo>
                    <a:pt x="5929766" y="3639812"/>
                  </a:lnTo>
                  <a:lnTo>
                    <a:pt x="5890898" y="3664854"/>
                  </a:lnTo>
                  <a:lnTo>
                    <a:pt x="5849841" y="3686565"/>
                  </a:lnTo>
                  <a:lnTo>
                    <a:pt x="5806785" y="3704757"/>
                  </a:lnTo>
                  <a:lnTo>
                    <a:pt x="5761923" y="3719237"/>
                  </a:lnTo>
                  <a:lnTo>
                    <a:pt x="5715443" y="3729816"/>
                  </a:lnTo>
                  <a:lnTo>
                    <a:pt x="5667537" y="3736303"/>
                  </a:lnTo>
                  <a:lnTo>
                    <a:pt x="5618396" y="3738508"/>
                  </a:lnTo>
                  <a:lnTo>
                    <a:pt x="5316107" y="3738508"/>
                  </a:lnTo>
                  <a:lnTo>
                    <a:pt x="5314971" y="3790446"/>
                  </a:lnTo>
                  <a:lnTo>
                    <a:pt x="5316800" y="3842377"/>
                  </a:lnTo>
                  <a:lnTo>
                    <a:pt x="5321572" y="3894128"/>
                  </a:lnTo>
                  <a:lnTo>
                    <a:pt x="5329265" y="3945529"/>
                  </a:lnTo>
                  <a:lnTo>
                    <a:pt x="5339858" y="3996409"/>
                  </a:lnTo>
                  <a:lnTo>
                    <a:pt x="5353328" y="4046594"/>
                  </a:lnTo>
                  <a:lnTo>
                    <a:pt x="5369655" y="4095914"/>
                  </a:lnTo>
                  <a:lnTo>
                    <a:pt x="5388815" y="4144197"/>
                  </a:lnTo>
                  <a:lnTo>
                    <a:pt x="5410788" y="4191272"/>
                  </a:lnTo>
                  <a:lnTo>
                    <a:pt x="5435552" y="4236967"/>
                  </a:lnTo>
                  <a:lnTo>
                    <a:pt x="5386308" y="4233328"/>
                  </a:lnTo>
                  <a:lnTo>
                    <a:pt x="5337346" y="4227006"/>
                  </a:lnTo>
                  <a:lnTo>
                    <a:pt x="5288797" y="4218053"/>
                  </a:lnTo>
                  <a:lnTo>
                    <a:pt x="5240792" y="4206519"/>
                  </a:lnTo>
                  <a:lnTo>
                    <a:pt x="5193462" y="4192454"/>
                  </a:lnTo>
                  <a:lnTo>
                    <a:pt x="5146939" y="4175909"/>
                  </a:lnTo>
                  <a:lnTo>
                    <a:pt x="5101353" y="4156936"/>
                  </a:lnTo>
                  <a:lnTo>
                    <a:pt x="5056836" y="4135584"/>
                  </a:lnTo>
                  <a:lnTo>
                    <a:pt x="5013519" y="4111905"/>
                  </a:lnTo>
                  <a:lnTo>
                    <a:pt x="4971534" y="4085949"/>
                  </a:lnTo>
                  <a:lnTo>
                    <a:pt x="4931011" y="4057767"/>
                  </a:lnTo>
                  <a:lnTo>
                    <a:pt x="4892082" y="4027410"/>
                  </a:lnTo>
                  <a:lnTo>
                    <a:pt x="4852031" y="3992260"/>
                  </a:lnTo>
                  <a:lnTo>
                    <a:pt x="4814118" y="3954814"/>
                  </a:lnTo>
                  <a:lnTo>
                    <a:pt x="4778440" y="3915226"/>
                  </a:lnTo>
                  <a:lnTo>
                    <a:pt x="4745093" y="3873648"/>
                  </a:lnTo>
                  <a:lnTo>
                    <a:pt x="4714175" y="3830234"/>
                  </a:lnTo>
                  <a:lnTo>
                    <a:pt x="4685781" y="3785137"/>
                  </a:lnTo>
                  <a:lnTo>
                    <a:pt x="4660009" y="3738508"/>
                  </a:lnTo>
                  <a:lnTo>
                    <a:pt x="539906" y="3738508"/>
                  </a:lnTo>
                  <a:lnTo>
                    <a:pt x="490769" y="3736303"/>
                  </a:lnTo>
                  <a:lnTo>
                    <a:pt x="442868" y="3729816"/>
                  </a:lnTo>
                  <a:lnTo>
                    <a:pt x="396391" y="3719237"/>
                  </a:lnTo>
                  <a:lnTo>
                    <a:pt x="351531" y="3704757"/>
                  </a:lnTo>
                  <a:lnTo>
                    <a:pt x="308478" y="3686565"/>
                  </a:lnTo>
                  <a:lnTo>
                    <a:pt x="267423" y="3664854"/>
                  </a:lnTo>
                  <a:lnTo>
                    <a:pt x="228556" y="3639812"/>
                  </a:lnTo>
                  <a:lnTo>
                    <a:pt x="192068" y="3611632"/>
                  </a:lnTo>
                  <a:lnTo>
                    <a:pt x="158150" y="3580502"/>
                  </a:lnTo>
                  <a:lnTo>
                    <a:pt x="126992" y="3546615"/>
                  </a:lnTo>
                  <a:lnTo>
                    <a:pt x="98786" y="3510159"/>
                  </a:lnTo>
                  <a:lnTo>
                    <a:pt x="73722" y="3471327"/>
                  </a:lnTo>
                  <a:lnTo>
                    <a:pt x="51990" y="3430308"/>
                  </a:lnTo>
                  <a:lnTo>
                    <a:pt x="33782" y="3387292"/>
                  </a:lnTo>
                  <a:lnTo>
                    <a:pt x="19289" y="3342472"/>
                  </a:lnTo>
                  <a:lnTo>
                    <a:pt x="8700" y="3296036"/>
                  </a:lnTo>
                  <a:lnTo>
                    <a:pt x="2207" y="3248175"/>
                  </a:lnTo>
                  <a:lnTo>
                    <a:pt x="0" y="3199081"/>
                  </a:lnTo>
                  <a:lnTo>
                    <a:pt x="0" y="539427"/>
                  </a:lnTo>
                  <a:lnTo>
                    <a:pt x="2206" y="490334"/>
                  </a:lnTo>
                  <a:lnTo>
                    <a:pt x="8699" y="442475"/>
                  </a:lnTo>
                  <a:lnTo>
                    <a:pt x="19288" y="396040"/>
                  </a:lnTo>
                  <a:lnTo>
                    <a:pt x="33782" y="351219"/>
                  </a:lnTo>
                  <a:lnTo>
                    <a:pt x="51990" y="308204"/>
                  </a:lnTo>
                  <a:lnTo>
                    <a:pt x="73721" y="267185"/>
                  </a:lnTo>
                  <a:lnTo>
                    <a:pt x="98786" y="228353"/>
                  </a:lnTo>
                  <a:lnTo>
                    <a:pt x="126992" y="191897"/>
                  </a:lnTo>
                  <a:lnTo>
                    <a:pt x="158149" y="158009"/>
                  </a:lnTo>
                  <a:lnTo>
                    <a:pt x="192067" y="126879"/>
                  </a:lnTo>
                  <a:lnTo>
                    <a:pt x="228555" y="98698"/>
                  </a:lnTo>
                  <a:lnTo>
                    <a:pt x="267422" y="73656"/>
                  </a:lnTo>
                  <a:lnTo>
                    <a:pt x="308478" y="51944"/>
                  </a:lnTo>
                  <a:lnTo>
                    <a:pt x="351531" y="33752"/>
                  </a:lnTo>
                  <a:lnTo>
                    <a:pt x="396391" y="19271"/>
                  </a:lnTo>
                  <a:lnTo>
                    <a:pt x="442867" y="8692"/>
                  </a:lnTo>
                  <a:lnTo>
                    <a:pt x="490769" y="2204"/>
                  </a:lnTo>
                  <a:lnTo>
                    <a:pt x="539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543" y="1174156"/>
              <a:ext cx="6189980" cy="4267200"/>
            </a:xfrm>
            <a:custGeom>
              <a:avLst/>
              <a:gdLst/>
              <a:ahLst/>
              <a:cxnLst/>
              <a:rect l="l" t="t" r="r" b="b"/>
              <a:pathLst>
                <a:path w="6189980" h="4267200">
                  <a:moveTo>
                    <a:pt x="5347704" y="3759199"/>
                  </a:moveTo>
                  <a:lnTo>
                    <a:pt x="5347080" y="3809999"/>
                  </a:lnTo>
                  <a:lnTo>
                    <a:pt x="5349192" y="3860799"/>
                  </a:lnTo>
                  <a:lnTo>
                    <a:pt x="5354045" y="3911599"/>
                  </a:lnTo>
                  <a:lnTo>
                    <a:pt x="5361644" y="3962399"/>
                  </a:lnTo>
                  <a:lnTo>
                    <a:pt x="5371993" y="4013199"/>
                  </a:lnTo>
                  <a:lnTo>
                    <a:pt x="5385096" y="4063999"/>
                  </a:lnTo>
                  <a:lnTo>
                    <a:pt x="5400957" y="4114799"/>
                  </a:lnTo>
                  <a:lnTo>
                    <a:pt x="5419582" y="4152899"/>
                  </a:lnTo>
                  <a:lnTo>
                    <a:pt x="5440973" y="4203699"/>
                  </a:lnTo>
                  <a:lnTo>
                    <a:pt x="5465137" y="4254499"/>
                  </a:lnTo>
                  <a:lnTo>
                    <a:pt x="5467026" y="4254499"/>
                  </a:lnTo>
                  <a:lnTo>
                    <a:pt x="5465059" y="4267199"/>
                  </a:lnTo>
                  <a:lnTo>
                    <a:pt x="5439127" y="4267199"/>
                  </a:lnTo>
                  <a:lnTo>
                    <a:pt x="5452132" y="4241799"/>
                  </a:lnTo>
                  <a:lnTo>
                    <a:pt x="5423964" y="4241799"/>
                  </a:lnTo>
                  <a:lnTo>
                    <a:pt x="5416382" y="4229099"/>
                  </a:lnTo>
                  <a:lnTo>
                    <a:pt x="5395971" y="4178299"/>
                  </a:lnTo>
                  <a:lnTo>
                    <a:pt x="5377895" y="4140199"/>
                  </a:lnTo>
                  <a:lnTo>
                    <a:pt x="5362156" y="4089399"/>
                  </a:lnTo>
                  <a:lnTo>
                    <a:pt x="5348756" y="4038599"/>
                  </a:lnTo>
                  <a:lnTo>
                    <a:pt x="5337695" y="4000499"/>
                  </a:lnTo>
                  <a:lnTo>
                    <a:pt x="5328976" y="3949699"/>
                  </a:lnTo>
                  <a:lnTo>
                    <a:pt x="5322602" y="3898899"/>
                  </a:lnTo>
                  <a:lnTo>
                    <a:pt x="5318572" y="3860799"/>
                  </a:lnTo>
                  <a:lnTo>
                    <a:pt x="5316890" y="3809999"/>
                  </a:lnTo>
                  <a:lnTo>
                    <a:pt x="5317390" y="3771899"/>
                  </a:lnTo>
                  <a:lnTo>
                    <a:pt x="5332688" y="3771899"/>
                  </a:lnTo>
                  <a:lnTo>
                    <a:pt x="5347704" y="3759199"/>
                  </a:lnTo>
                  <a:close/>
                </a:path>
                <a:path w="6189980" h="4267200">
                  <a:moveTo>
                    <a:pt x="5423964" y="4241799"/>
                  </a:moveTo>
                  <a:lnTo>
                    <a:pt x="5452132" y="4241799"/>
                  </a:lnTo>
                  <a:lnTo>
                    <a:pt x="5439127" y="4267199"/>
                  </a:lnTo>
                  <a:lnTo>
                    <a:pt x="5423964" y="4241799"/>
                  </a:lnTo>
                  <a:close/>
                </a:path>
                <a:path w="6189980" h="4267200">
                  <a:moveTo>
                    <a:pt x="454235" y="12699"/>
                  </a:moveTo>
                  <a:lnTo>
                    <a:pt x="545597" y="12699"/>
                  </a:lnTo>
                  <a:lnTo>
                    <a:pt x="541987" y="25399"/>
                  </a:lnTo>
                  <a:lnTo>
                    <a:pt x="545626" y="38099"/>
                  </a:lnTo>
                  <a:lnTo>
                    <a:pt x="509675" y="38099"/>
                  </a:lnTo>
                  <a:lnTo>
                    <a:pt x="463955" y="50799"/>
                  </a:lnTo>
                  <a:lnTo>
                    <a:pt x="419511" y="50799"/>
                  </a:lnTo>
                  <a:lnTo>
                    <a:pt x="376526" y="76199"/>
                  </a:lnTo>
                  <a:lnTo>
                    <a:pt x="335187" y="88899"/>
                  </a:lnTo>
                  <a:lnTo>
                    <a:pt x="295678" y="114299"/>
                  </a:lnTo>
                  <a:lnTo>
                    <a:pt x="258184" y="126999"/>
                  </a:lnTo>
                  <a:lnTo>
                    <a:pt x="222891" y="165099"/>
                  </a:lnTo>
                  <a:lnTo>
                    <a:pt x="189983" y="190499"/>
                  </a:lnTo>
                  <a:lnTo>
                    <a:pt x="159646" y="215899"/>
                  </a:lnTo>
                  <a:lnTo>
                    <a:pt x="132064" y="253999"/>
                  </a:lnTo>
                  <a:lnTo>
                    <a:pt x="107423" y="292099"/>
                  </a:lnTo>
                  <a:lnTo>
                    <a:pt x="85907" y="330199"/>
                  </a:lnTo>
                  <a:lnTo>
                    <a:pt x="67702" y="368299"/>
                  </a:lnTo>
                  <a:lnTo>
                    <a:pt x="41964" y="457199"/>
                  </a:lnTo>
                  <a:lnTo>
                    <a:pt x="34802" y="507999"/>
                  </a:lnTo>
                  <a:lnTo>
                    <a:pt x="31690" y="546099"/>
                  </a:lnTo>
                  <a:lnTo>
                    <a:pt x="31234" y="584199"/>
                  </a:lnTo>
                  <a:lnTo>
                    <a:pt x="31146" y="1993899"/>
                  </a:lnTo>
                  <a:lnTo>
                    <a:pt x="31066" y="2044699"/>
                  </a:lnTo>
                  <a:lnTo>
                    <a:pt x="30975" y="3060699"/>
                  </a:lnTo>
                  <a:lnTo>
                    <a:pt x="31151" y="3111499"/>
                  </a:lnTo>
                  <a:lnTo>
                    <a:pt x="31354" y="3162299"/>
                  </a:lnTo>
                  <a:lnTo>
                    <a:pt x="31586" y="3213099"/>
                  </a:lnTo>
                  <a:lnTo>
                    <a:pt x="33773" y="3263899"/>
                  </a:lnTo>
                  <a:lnTo>
                    <a:pt x="39838" y="3301999"/>
                  </a:lnTo>
                  <a:lnTo>
                    <a:pt x="49685" y="3352799"/>
                  </a:lnTo>
                  <a:lnTo>
                    <a:pt x="63217" y="3390899"/>
                  </a:lnTo>
                  <a:lnTo>
                    <a:pt x="80339" y="3441699"/>
                  </a:lnTo>
                  <a:lnTo>
                    <a:pt x="100955" y="3479799"/>
                  </a:lnTo>
                  <a:lnTo>
                    <a:pt x="124969" y="3517899"/>
                  </a:lnTo>
                  <a:lnTo>
                    <a:pt x="152285" y="3555999"/>
                  </a:lnTo>
                  <a:lnTo>
                    <a:pt x="182808" y="3594099"/>
                  </a:lnTo>
                  <a:lnTo>
                    <a:pt x="216441" y="3619499"/>
                  </a:lnTo>
                  <a:lnTo>
                    <a:pt x="253088" y="3644899"/>
                  </a:lnTo>
                  <a:lnTo>
                    <a:pt x="292654" y="3670299"/>
                  </a:lnTo>
                  <a:lnTo>
                    <a:pt x="335042" y="3695699"/>
                  </a:lnTo>
                  <a:lnTo>
                    <a:pt x="513432" y="3746499"/>
                  </a:lnTo>
                  <a:lnTo>
                    <a:pt x="4689511" y="3746499"/>
                  </a:lnTo>
                  <a:lnTo>
                    <a:pt x="4713307" y="3797299"/>
                  </a:lnTo>
                  <a:lnTo>
                    <a:pt x="4739037" y="3835399"/>
                  </a:lnTo>
                  <a:lnTo>
                    <a:pt x="4766629" y="3873499"/>
                  </a:lnTo>
                  <a:lnTo>
                    <a:pt x="4796012" y="3911599"/>
                  </a:lnTo>
                  <a:lnTo>
                    <a:pt x="4827117" y="3949699"/>
                  </a:lnTo>
                  <a:lnTo>
                    <a:pt x="4859873" y="3975099"/>
                  </a:lnTo>
                  <a:lnTo>
                    <a:pt x="4894207" y="4013199"/>
                  </a:lnTo>
                  <a:lnTo>
                    <a:pt x="4930051" y="4038599"/>
                  </a:lnTo>
                  <a:lnTo>
                    <a:pt x="4967333" y="4076699"/>
                  </a:lnTo>
                  <a:lnTo>
                    <a:pt x="5005983" y="4102099"/>
                  </a:lnTo>
                  <a:lnTo>
                    <a:pt x="5045929" y="4127499"/>
                  </a:lnTo>
                  <a:lnTo>
                    <a:pt x="5087101" y="4140199"/>
                  </a:lnTo>
                  <a:lnTo>
                    <a:pt x="5129429" y="4165599"/>
                  </a:lnTo>
                  <a:lnTo>
                    <a:pt x="5172841" y="4178299"/>
                  </a:lnTo>
                  <a:lnTo>
                    <a:pt x="5217267" y="4203699"/>
                  </a:lnTo>
                  <a:lnTo>
                    <a:pt x="5308879" y="4229099"/>
                  </a:lnTo>
                  <a:lnTo>
                    <a:pt x="5355922" y="4229099"/>
                  </a:lnTo>
                  <a:lnTo>
                    <a:pt x="5403697" y="4241799"/>
                  </a:lnTo>
                  <a:lnTo>
                    <a:pt x="5423964" y="4241799"/>
                  </a:lnTo>
                  <a:lnTo>
                    <a:pt x="5439127" y="4267199"/>
                  </a:lnTo>
                  <a:lnTo>
                    <a:pt x="5354932" y="4267199"/>
                  </a:lnTo>
                  <a:lnTo>
                    <a:pt x="5168258" y="4216399"/>
                  </a:lnTo>
                  <a:lnTo>
                    <a:pt x="5123709" y="4190999"/>
                  </a:lnTo>
                  <a:lnTo>
                    <a:pt x="5080183" y="4178299"/>
                  </a:lnTo>
                  <a:lnTo>
                    <a:pt x="5037767" y="4152899"/>
                  </a:lnTo>
                  <a:lnTo>
                    <a:pt x="4996549" y="4127499"/>
                  </a:lnTo>
                  <a:lnTo>
                    <a:pt x="4956615" y="4102099"/>
                  </a:lnTo>
                  <a:lnTo>
                    <a:pt x="4918053" y="4076699"/>
                  </a:lnTo>
                  <a:lnTo>
                    <a:pt x="4880951" y="4038599"/>
                  </a:lnTo>
                  <a:lnTo>
                    <a:pt x="4845397" y="4013199"/>
                  </a:lnTo>
                  <a:lnTo>
                    <a:pt x="4811476" y="3975099"/>
                  </a:lnTo>
                  <a:lnTo>
                    <a:pt x="4779278" y="3936999"/>
                  </a:lnTo>
                  <a:lnTo>
                    <a:pt x="4748889" y="3898899"/>
                  </a:lnTo>
                  <a:lnTo>
                    <a:pt x="4720396" y="3860799"/>
                  </a:lnTo>
                  <a:lnTo>
                    <a:pt x="4693888" y="3822699"/>
                  </a:lnTo>
                  <a:lnTo>
                    <a:pt x="4677266" y="3784599"/>
                  </a:lnTo>
                  <a:lnTo>
                    <a:pt x="4671496" y="3771899"/>
                  </a:lnTo>
                  <a:lnTo>
                    <a:pt x="471260" y="3771899"/>
                  </a:lnTo>
                  <a:lnTo>
                    <a:pt x="372714" y="3746499"/>
                  </a:lnTo>
                  <a:lnTo>
                    <a:pt x="325700" y="3721099"/>
                  </a:lnTo>
                  <a:lnTo>
                    <a:pt x="280518" y="3695699"/>
                  </a:lnTo>
                  <a:lnTo>
                    <a:pt x="237412" y="3670299"/>
                  </a:lnTo>
                  <a:lnTo>
                    <a:pt x="196628" y="3644899"/>
                  </a:lnTo>
                  <a:lnTo>
                    <a:pt x="158408" y="3606799"/>
                  </a:lnTo>
                  <a:lnTo>
                    <a:pt x="124021" y="3568699"/>
                  </a:lnTo>
                  <a:lnTo>
                    <a:pt x="94932" y="3530599"/>
                  </a:lnTo>
                  <a:lnTo>
                    <a:pt x="70709" y="3479799"/>
                  </a:lnTo>
                  <a:lnTo>
                    <a:pt x="50916" y="3441699"/>
                  </a:lnTo>
                  <a:lnTo>
                    <a:pt x="35122" y="3403599"/>
                  </a:lnTo>
                  <a:lnTo>
                    <a:pt x="22890" y="3352799"/>
                  </a:lnTo>
                  <a:lnTo>
                    <a:pt x="13788" y="3301999"/>
                  </a:lnTo>
                  <a:lnTo>
                    <a:pt x="7382" y="3263899"/>
                  </a:lnTo>
                  <a:lnTo>
                    <a:pt x="3238" y="3213099"/>
                  </a:lnTo>
                  <a:lnTo>
                    <a:pt x="922" y="3162299"/>
                  </a:lnTo>
                  <a:lnTo>
                    <a:pt x="0" y="3111499"/>
                  </a:lnTo>
                  <a:lnTo>
                    <a:pt x="38" y="3060699"/>
                  </a:lnTo>
                  <a:lnTo>
                    <a:pt x="602" y="3022599"/>
                  </a:lnTo>
                  <a:lnTo>
                    <a:pt x="1259" y="2971799"/>
                  </a:lnTo>
                  <a:lnTo>
                    <a:pt x="1574" y="2920999"/>
                  </a:lnTo>
                  <a:lnTo>
                    <a:pt x="1574" y="571499"/>
                  </a:lnTo>
                  <a:lnTo>
                    <a:pt x="3583" y="533399"/>
                  </a:lnTo>
                  <a:lnTo>
                    <a:pt x="9258" y="482599"/>
                  </a:lnTo>
                  <a:lnTo>
                    <a:pt x="18580" y="431799"/>
                  </a:lnTo>
                  <a:lnTo>
                    <a:pt x="31530" y="380999"/>
                  </a:lnTo>
                  <a:lnTo>
                    <a:pt x="48089" y="342899"/>
                  </a:lnTo>
                  <a:lnTo>
                    <a:pt x="68238" y="304799"/>
                  </a:lnTo>
                  <a:lnTo>
                    <a:pt x="91959" y="253999"/>
                  </a:lnTo>
                  <a:lnTo>
                    <a:pt x="119233" y="215899"/>
                  </a:lnTo>
                  <a:lnTo>
                    <a:pt x="150041" y="177799"/>
                  </a:lnTo>
                  <a:lnTo>
                    <a:pt x="184364" y="152399"/>
                  </a:lnTo>
                  <a:lnTo>
                    <a:pt x="222184" y="114299"/>
                  </a:lnTo>
                  <a:lnTo>
                    <a:pt x="264835" y="88899"/>
                  </a:lnTo>
                  <a:lnTo>
                    <a:pt x="309632" y="63499"/>
                  </a:lnTo>
                  <a:lnTo>
                    <a:pt x="356308" y="38099"/>
                  </a:lnTo>
                  <a:lnTo>
                    <a:pt x="454235" y="12699"/>
                  </a:lnTo>
                  <a:close/>
                </a:path>
                <a:path w="6189980" h="4267200">
                  <a:moveTo>
                    <a:pt x="567344" y="12699"/>
                  </a:moveTo>
                  <a:lnTo>
                    <a:pt x="5686542" y="12699"/>
                  </a:lnTo>
                  <a:lnTo>
                    <a:pt x="5735957" y="25399"/>
                  </a:lnTo>
                  <a:lnTo>
                    <a:pt x="5784625" y="25399"/>
                  </a:lnTo>
                  <a:lnTo>
                    <a:pt x="5832418" y="50799"/>
                  </a:lnTo>
                  <a:lnTo>
                    <a:pt x="5879212" y="63499"/>
                  </a:lnTo>
                  <a:lnTo>
                    <a:pt x="5924877" y="88899"/>
                  </a:lnTo>
                  <a:lnTo>
                    <a:pt x="5969288" y="114299"/>
                  </a:lnTo>
                  <a:lnTo>
                    <a:pt x="6008198" y="152399"/>
                  </a:lnTo>
                  <a:lnTo>
                    <a:pt x="6043225" y="190499"/>
                  </a:lnTo>
                  <a:lnTo>
                    <a:pt x="6074407" y="228599"/>
                  </a:lnTo>
                  <a:lnTo>
                    <a:pt x="6101782" y="266699"/>
                  </a:lnTo>
                  <a:lnTo>
                    <a:pt x="6125386" y="304799"/>
                  </a:lnTo>
                  <a:lnTo>
                    <a:pt x="6145256" y="342899"/>
                  </a:lnTo>
                  <a:lnTo>
                    <a:pt x="6161430" y="393699"/>
                  </a:lnTo>
                  <a:lnTo>
                    <a:pt x="6173945" y="444499"/>
                  </a:lnTo>
                  <a:lnTo>
                    <a:pt x="6182839" y="495299"/>
                  </a:lnTo>
                  <a:lnTo>
                    <a:pt x="6188147" y="533399"/>
                  </a:lnTo>
                  <a:lnTo>
                    <a:pt x="6189909" y="584199"/>
                  </a:lnTo>
                  <a:lnTo>
                    <a:pt x="6189909" y="3124199"/>
                  </a:lnTo>
                  <a:lnTo>
                    <a:pt x="6189719" y="3162299"/>
                  </a:lnTo>
                  <a:lnTo>
                    <a:pt x="6188601" y="3213099"/>
                  </a:lnTo>
                  <a:lnTo>
                    <a:pt x="6185735" y="3263899"/>
                  </a:lnTo>
                  <a:lnTo>
                    <a:pt x="6180300" y="3314699"/>
                  </a:lnTo>
                  <a:lnTo>
                    <a:pt x="6171477" y="3352799"/>
                  </a:lnTo>
                  <a:lnTo>
                    <a:pt x="6158444" y="3403599"/>
                  </a:lnTo>
                  <a:lnTo>
                    <a:pt x="6140382" y="3454399"/>
                  </a:lnTo>
                  <a:lnTo>
                    <a:pt x="6117124" y="3492499"/>
                  </a:lnTo>
                  <a:lnTo>
                    <a:pt x="6089833" y="3543299"/>
                  </a:lnTo>
                  <a:lnTo>
                    <a:pt x="6058776" y="3581399"/>
                  </a:lnTo>
                  <a:lnTo>
                    <a:pt x="6024225" y="3619499"/>
                  </a:lnTo>
                  <a:lnTo>
                    <a:pt x="5986450" y="3644899"/>
                  </a:lnTo>
                  <a:lnTo>
                    <a:pt x="5945719" y="3682999"/>
                  </a:lnTo>
                  <a:lnTo>
                    <a:pt x="5902303" y="3708399"/>
                  </a:lnTo>
                  <a:lnTo>
                    <a:pt x="5856472" y="3733799"/>
                  </a:lnTo>
                  <a:lnTo>
                    <a:pt x="5716025" y="3771899"/>
                  </a:lnTo>
                  <a:lnTo>
                    <a:pt x="5347548" y="3771899"/>
                  </a:lnTo>
                  <a:lnTo>
                    <a:pt x="5347704" y="3759199"/>
                  </a:lnTo>
                  <a:lnTo>
                    <a:pt x="5317556" y="3759199"/>
                  </a:lnTo>
                  <a:lnTo>
                    <a:pt x="5317807" y="3746499"/>
                  </a:lnTo>
                  <a:lnTo>
                    <a:pt x="5667067" y="3746499"/>
                  </a:lnTo>
                  <a:lnTo>
                    <a:pt x="5714239" y="3733799"/>
                  </a:lnTo>
                  <a:lnTo>
                    <a:pt x="5760600" y="3733799"/>
                  </a:lnTo>
                  <a:lnTo>
                    <a:pt x="5805931" y="3721099"/>
                  </a:lnTo>
                  <a:lnTo>
                    <a:pt x="5850011" y="3695699"/>
                  </a:lnTo>
                  <a:lnTo>
                    <a:pt x="5892622" y="3682999"/>
                  </a:lnTo>
                  <a:lnTo>
                    <a:pt x="5935816" y="3644899"/>
                  </a:lnTo>
                  <a:lnTo>
                    <a:pt x="5975117" y="3619499"/>
                  </a:lnTo>
                  <a:lnTo>
                    <a:pt x="6010552" y="3581399"/>
                  </a:lnTo>
                  <a:lnTo>
                    <a:pt x="6042146" y="3555999"/>
                  </a:lnTo>
                  <a:lnTo>
                    <a:pt x="6069926" y="3505199"/>
                  </a:lnTo>
                  <a:lnTo>
                    <a:pt x="6093918" y="3467099"/>
                  </a:lnTo>
                  <a:lnTo>
                    <a:pt x="6114147" y="3428999"/>
                  </a:lnTo>
                  <a:lnTo>
                    <a:pt x="6130640" y="3378199"/>
                  </a:lnTo>
                  <a:lnTo>
                    <a:pt x="6143422" y="3340099"/>
                  </a:lnTo>
                  <a:lnTo>
                    <a:pt x="6152520" y="3289299"/>
                  </a:lnTo>
                  <a:lnTo>
                    <a:pt x="6157960" y="3238499"/>
                  </a:lnTo>
                  <a:lnTo>
                    <a:pt x="6159768" y="3187699"/>
                  </a:lnTo>
                  <a:lnTo>
                    <a:pt x="6159869" y="634999"/>
                  </a:lnTo>
                  <a:lnTo>
                    <a:pt x="6159439" y="584199"/>
                  </a:lnTo>
                  <a:lnTo>
                    <a:pt x="6156890" y="520699"/>
                  </a:lnTo>
                  <a:lnTo>
                    <a:pt x="6151281" y="469899"/>
                  </a:lnTo>
                  <a:lnTo>
                    <a:pt x="6141238" y="419099"/>
                  </a:lnTo>
                  <a:lnTo>
                    <a:pt x="6125498" y="368299"/>
                  </a:lnTo>
                  <a:lnTo>
                    <a:pt x="6105028" y="330199"/>
                  </a:lnTo>
                  <a:lnTo>
                    <a:pt x="6080463" y="279399"/>
                  </a:lnTo>
                  <a:lnTo>
                    <a:pt x="6052095" y="241299"/>
                  </a:lnTo>
                  <a:lnTo>
                    <a:pt x="6020210" y="203199"/>
                  </a:lnTo>
                  <a:lnTo>
                    <a:pt x="5985098" y="177799"/>
                  </a:lnTo>
                  <a:lnTo>
                    <a:pt x="5947049" y="139699"/>
                  </a:lnTo>
                  <a:lnTo>
                    <a:pt x="5906351" y="114299"/>
                  </a:lnTo>
                  <a:lnTo>
                    <a:pt x="5863293" y="88899"/>
                  </a:lnTo>
                  <a:lnTo>
                    <a:pt x="5818165" y="76199"/>
                  </a:lnTo>
                  <a:lnTo>
                    <a:pt x="5771254" y="50799"/>
                  </a:lnTo>
                  <a:lnTo>
                    <a:pt x="5722851" y="50799"/>
                  </a:lnTo>
                  <a:lnTo>
                    <a:pt x="5673243" y="38099"/>
                  </a:lnTo>
                  <a:lnTo>
                    <a:pt x="567373" y="38099"/>
                  </a:lnTo>
                  <a:lnTo>
                    <a:pt x="570983" y="25399"/>
                  </a:lnTo>
                  <a:lnTo>
                    <a:pt x="567344" y="12699"/>
                  </a:lnTo>
                  <a:close/>
                </a:path>
                <a:path w="6189980" h="4267200">
                  <a:moveTo>
                    <a:pt x="5317556" y="3759199"/>
                  </a:moveTo>
                  <a:lnTo>
                    <a:pt x="5347704" y="3759199"/>
                  </a:lnTo>
                  <a:lnTo>
                    <a:pt x="5332688" y="3771899"/>
                  </a:lnTo>
                  <a:lnTo>
                    <a:pt x="5317390" y="3771899"/>
                  </a:lnTo>
                  <a:lnTo>
                    <a:pt x="5317556" y="3759199"/>
                  </a:lnTo>
                  <a:close/>
                </a:path>
                <a:path w="6189980" h="4267200">
                  <a:moveTo>
                    <a:pt x="545597" y="12699"/>
                  </a:moveTo>
                  <a:lnTo>
                    <a:pt x="567344" y="12699"/>
                  </a:lnTo>
                  <a:lnTo>
                    <a:pt x="570983" y="25399"/>
                  </a:lnTo>
                  <a:lnTo>
                    <a:pt x="567373" y="38099"/>
                  </a:lnTo>
                  <a:lnTo>
                    <a:pt x="545626" y="38099"/>
                  </a:lnTo>
                  <a:lnTo>
                    <a:pt x="541987" y="25399"/>
                  </a:lnTo>
                  <a:lnTo>
                    <a:pt x="545597" y="12699"/>
                  </a:lnTo>
                  <a:close/>
                </a:path>
                <a:path w="6189980" h="4267200">
                  <a:moveTo>
                    <a:pt x="5432701" y="0"/>
                  </a:moveTo>
                  <a:lnTo>
                    <a:pt x="5585979" y="0"/>
                  </a:lnTo>
                  <a:lnTo>
                    <a:pt x="5636507" y="12699"/>
                  </a:lnTo>
                  <a:lnTo>
                    <a:pt x="5381467" y="12699"/>
                  </a:lnTo>
                  <a:lnTo>
                    <a:pt x="543270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6925" y="1453641"/>
            <a:ext cx="588073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“…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kami</a:t>
            </a:r>
            <a:r>
              <a:rPr sz="18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001F5F"/>
                </a:solidFill>
                <a:latin typeface="Arial"/>
                <a:cs typeface="Arial"/>
              </a:rPr>
              <a:t>masih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teguh</a:t>
            </a:r>
            <a:r>
              <a:rPr sz="18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8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berpegang</a:t>
            </a:r>
            <a:r>
              <a:rPr sz="18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bahwa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pembangunan</a:t>
            </a:r>
            <a:r>
              <a:rPr sz="18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harus</a:t>
            </a:r>
            <a:r>
              <a:rPr sz="1800" b="1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direncanakan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;</a:t>
            </a:r>
            <a:r>
              <a:rPr sz="1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tanpa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perencanaan,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kita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tidak</a:t>
            </a:r>
            <a:r>
              <a:rPr sz="1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tahu</a:t>
            </a:r>
            <a:r>
              <a:rPr sz="1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arah</a:t>
            </a:r>
            <a:r>
              <a:rPr sz="1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yang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harus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kita</a:t>
            </a:r>
            <a:r>
              <a:rPr sz="1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lakukan.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91440" marR="81915" algn="ctr">
              <a:lnSpc>
                <a:spcPct val="100000"/>
              </a:lnSpc>
            </a:pP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Saya</a:t>
            </a:r>
            <a:r>
              <a:rPr sz="18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telah</a:t>
            </a:r>
            <a:r>
              <a:rPr sz="18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menetapkan</a:t>
            </a:r>
            <a:r>
              <a:rPr sz="18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target</a:t>
            </a:r>
            <a:r>
              <a:rPr sz="18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pertumbuhan</a:t>
            </a:r>
            <a:r>
              <a:rPr sz="18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ekonomi sebesar</a:t>
            </a:r>
            <a:r>
              <a:rPr sz="18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8,0</a:t>
            </a:r>
            <a:r>
              <a:rPr sz="18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persen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279400" marR="271780" algn="ctr">
              <a:lnSpc>
                <a:spcPct val="100000"/>
              </a:lnSpc>
            </a:pPr>
            <a:r>
              <a:rPr sz="1800" spc="-35" dirty="0">
                <a:solidFill>
                  <a:srgbClr val="001F5F"/>
                </a:solidFill>
                <a:latin typeface="Arial"/>
                <a:cs typeface="Arial"/>
              </a:rPr>
              <a:t>Saya</a:t>
            </a:r>
            <a:r>
              <a:rPr sz="1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yakin</a:t>
            </a:r>
            <a:r>
              <a:rPr sz="18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bahwa</a:t>
            </a:r>
            <a:r>
              <a:rPr sz="1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001F5F"/>
                </a:solidFill>
                <a:latin typeface="Arial"/>
                <a:cs typeface="Arial"/>
              </a:rPr>
              <a:t>saya</a:t>
            </a:r>
            <a:r>
              <a:rPr sz="1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akan</a:t>
            </a:r>
            <a:r>
              <a:rPr sz="1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berhasil;</a:t>
            </a:r>
            <a:r>
              <a:rPr sz="18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jika</a:t>
            </a:r>
            <a:r>
              <a:rPr sz="1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tidak,</a:t>
            </a:r>
            <a:r>
              <a:rPr sz="1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kami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tidak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akan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berani</a:t>
            </a:r>
            <a:r>
              <a:rPr sz="1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mengambil</a:t>
            </a:r>
            <a:r>
              <a:rPr sz="1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tindakan.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800" dirty="0">
              <a:latin typeface="Arial"/>
              <a:cs typeface="Arial"/>
            </a:endParaRPr>
          </a:p>
          <a:p>
            <a:pPr marL="239395" marR="229870" algn="ctr">
              <a:lnSpc>
                <a:spcPct val="100000"/>
              </a:lnSpc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Marilah</a:t>
            </a:r>
            <a:r>
              <a:rPr sz="18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berbuat</a:t>
            </a:r>
            <a:r>
              <a:rPr sz="18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yang</a:t>
            </a:r>
            <a:r>
              <a:rPr sz="18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terbaik.</a:t>
            </a:r>
            <a:r>
              <a:rPr sz="18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r>
              <a:rPr sz="18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ini</a:t>
            </a:r>
            <a:r>
              <a:rPr sz="18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kita 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laksanakan</a:t>
            </a:r>
            <a:r>
              <a:rPr sz="18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dengan</a:t>
            </a:r>
            <a:r>
              <a:rPr sz="18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realisme,</a:t>
            </a:r>
            <a:r>
              <a:rPr sz="18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dengan</a:t>
            </a:r>
            <a:r>
              <a:rPr sz="18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hal-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hal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yang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konkret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….”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700" y="5581599"/>
            <a:ext cx="49587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Sumber: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Pidato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Presiden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Prabowo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Subianto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dalam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Musrenbangnas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RPJM Nasional</a:t>
            </a:r>
            <a:r>
              <a:rPr sz="1200" spc="-40" dirty="0">
                <a:latin typeface="Arial"/>
                <a:cs typeface="Arial"/>
              </a:rPr>
              <a:t> Tahun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2025-</a:t>
            </a:r>
            <a:r>
              <a:rPr sz="1200" spc="-20" dirty="0">
                <a:latin typeface="Arial"/>
                <a:cs typeface="Arial"/>
              </a:rPr>
              <a:t>2029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(30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Desember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2024)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11139" y="739917"/>
            <a:ext cx="6381115" cy="6118225"/>
            <a:chOff x="5811139" y="739917"/>
            <a:chExt cx="6381115" cy="61182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4206" y="739917"/>
              <a:ext cx="5369306" cy="61180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7019" y="1203805"/>
              <a:ext cx="2494981" cy="25937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1139" y="1810510"/>
              <a:ext cx="5010785" cy="504748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929" rIns="0" bIns="0" rtlCol="0">
            <a:spAutoFit/>
          </a:bodyPr>
          <a:lstStyle/>
          <a:p>
            <a:pPr marL="523875" algn="ctr">
              <a:lnSpc>
                <a:spcPct val="100000"/>
              </a:lnSpc>
              <a:spcBef>
                <a:spcPts val="100"/>
              </a:spcBef>
            </a:pPr>
            <a:r>
              <a:rPr sz="2400" spc="-70" dirty="0"/>
              <a:t>PERENCANAAN</a:t>
            </a:r>
            <a:r>
              <a:rPr sz="2400" spc="-100" dirty="0"/>
              <a:t> </a:t>
            </a:r>
            <a:r>
              <a:rPr sz="2400" spc="-20" dirty="0"/>
              <a:t>MENJADI</a:t>
            </a:r>
            <a:r>
              <a:rPr sz="2400" spc="-95" dirty="0"/>
              <a:t> </a:t>
            </a:r>
            <a:r>
              <a:rPr sz="2400" spc="-10" dirty="0"/>
              <a:t>KUNCI</a:t>
            </a:r>
            <a:r>
              <a:rPr sz="2400" spc="-100" dirty="0"/>
              <a:t> </a:t>
            </a:r>
            <a:r>
              <a:rPr sz="2400" spc="-10" dirty="0"/>
              <a:t>PENCAPAIAN</a:t>
            </a:r>
            <a:endParaRPr sz="2400"/>
          </a:p>
          <a:p>
            <a:pPr marL="524510" algn="ctr">
              <a:lnSpc>
                <a:spcPct val="100000"/>
              </a:lnSpc>
              <a:spcBef>
                <a:spcPts val="5"/>
              </a:spcBef>
            </a:pPr>
            <a:r>
              <a:rPr sz="2400" spc="-50" dirty="0"/>
              <a:t>SASARAN</a:t>
            </a:r>
            <a:r>
              <a:rPr sz="2400" spc="-110" dirty="0"/>
              <a:t> </a:t>
            </a:r>
            <a:r>
              <a:rPr sz="2400" spc="-10" dirty="0"/>
              <a:t>PEMBANGUNAN</a:t>
            </a:r>
            <a:endParaRPr sz="240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4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19182" y="2753486"/>
              <a:ext cx="1821814" cy="2112645"/>
            </a:xfrm>
            <a:custGeom>
              <a:avLst/>
              <a:gdLst/>
              <a:ahLst/>
              <a:cxnLst/>
              <a:rect l="l" t="t" r="r" b="b"/>
              <a:pathLst>
                <a:path w="1821815" h="2112645">
                  <a:moveTo>
                    <a:pt x="910717" y="0"/>
                  </a:moveTo>
                  <a:lnTo>
                    <a:pt x="1821307" y="455295"/>
                  </a:lnTo>
                  <a:lnTo>
                    <a:pt x="1821307" y="1657223"/>
                  </a:lnTo>
                  <a:lnTo>
                    <a:pt x="910717" y="2112518"/>
                  </a:lnTo>
                  <a:lnTo>
                    <a:pt x="0" y="1657223"/>
                  </a:lnTo>
                  <a:lnTo>
                    <a:pt x="0" y="455295"/>
                  </a:lnTo>
                  <a:lnTo>
                    <a:pt x="910717" y="0"/>
                  </a:lnTo>
                  <a:close/>
                </a:path>
              </a:pathLst>
            </a:custGeom>
            <a:ln w="254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89303" y="6371640"/>
            <a:ext cx="4762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-38"/>
            <a:ext cx="12192000" cy="6858634"/>
            <a:chOff x="0" y="-38"/>
            <a:chExt cx="12192000" cy="6858634"/>
          </a:xfrm>
        </p:grpSpPr>
        <p:sp>
          <p:nvSpPr>
            <p:cNvPr id="7" name="object 7"/>
            <p:cNvSpPr/>
            <p:nvPr/>
          </p:nvSpPr>
          <p:spPr>
            <a:xfrm>
              <a:off x="11150219" y="2835147"/>
              <a:ext cx="784225" cy="909319"/>
            </a:xfrm>
            <a:custGeom>
              <a:avLst/>
              <a:gdLst/>
              <a:ahLst/>
              <a:cxnLst/>
              <a:rect l="l" t="t" r="r" b="b"/>
              <a:pathLst>
                <a:path w="784225" h="909320">
                  <a:moveTo>
                    <a:pt x="391795" y="0"/>
                  </a:moveTo>
                  <a:lnTo>
                    <a:pt x="0" y="195961"/>
                  </a:lnTo>
                  <a:lnTo>
                    <a:pt x="0" y="713359"/>
                  </a:lnTo>
                  <a:lnTo>
                    <a:pt x="391795" y="909319"/>
                  </a:lnTo>
                  <a:lnTo>
                    <a:pt x="783716" y="713359"/>
                  </a:lnTo>
                  <a:lnTo>
                    <a:pt x="783716" y="195961"/>
                  </a:lnTo>
                  <a:lnTo>
                    <a:pt x="391795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53013" y="3080765"/>
              <a:ext cx="318135" cy="368935"/>
            </a:xfrm>
            <a:custGeom>
              <a:avLst/>
              <a:gdLst/>
              <a:ahLst/>
              <a:cxnLst/>
              <a:rect l="l" t="t" r="r" b="b"/>
              <a:pathLst>
                <a:path w="318134" h="368935">
                  <a:moveTo>
                    <a:pt x="159003" y="0"/>
                  </a:moveTo>
                  <a:lnTo>
                    <a:pt x="0" y="79501"/>
                  </a:lnTo>
                  <a:lnTo>
                    <a:pt x="0" y="289433"/>
                  </a:lnTo>
                  <a:lnTo>
                    <a:pt x="159003" y="368935"/>
                  </a:lnTo>
                  <a:lnTo>
                    <a:pt x="318007" y="289433"/>
                  </a:lnTo>
                  <a:lnTo>
                    <a:pt x="318007" y="79501"/>
                  </a:lnTo>
                  <a:lnTo>
                    <a:pt x="159003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0857" y="4053712"/>
              <a:ext cx="1821814" cy="2112645"/>
            </a:xfrm>
            <a:custGeom>
              <a:avLst/>
              <a:gdLst/>
              <a:ahLst/>
              <a:cxnLst/>
              <a:rect l="l" t="t" r="r" b="b"/>
              <a:pathLst>
                <a:path w="1821814" h="2112645">
                  <a:moveTo>
                    <a:pt x="910590" y="0"/>
                  </a:moveTo>
                  <a:lnTo>
                    <a:pt x="1821307" y="455294"/>
                  </a:lnTo>
                  <a:lnTo>
                    <a:pt x="1821307" y="1657299"/>
                  </a:lnTo>
                  <a:lnTo>
                    <a:pt x="910590" y="2112606"/>
                  </a:lnTo>
                  <a:lnTo>
                    <a:pt x="0" y="1657299"/>
                  </a:lnTo>
                  <a:lnTo>
                    <a:pt x="0" y="455294"/>
                  </a:lnTo>
                  <a:lnTo>
                    <a:pt x="910590" y="0"/>
                  </a:lnTo>
                  <a:close/>
                </a:path>
              </a:pathLst>
            </a:custGeom>
            <a:ln w="254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9188" y="4905755"/>
              <a:ext cx="1745869" cy="19522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8482" y="2873882"/>
              <a:ext cx="529590" cy="614045"/>
            </a:xfrm>
            <a:custGeom>
              <a:avLst/>
              <a:gdLst/>
              <a:ahLst/>
              <a:cxnLst/>
              <a:rect l="l" t="t" r="r" b="b"/>
              <a:pathLst>
                <a:path w="529590" h="614045">
                  <a:moveTo>
                    <a:pt x="264655" y="0"/>
                  </a:moveTo>
                  <a:lnTo>
                    <a:pt x="0" y="132333"/>
                  </a:lnTo>
                  <a:lnTo>
                    <a:pt x="0" y="481583"/>
                  </a:lnTo>
                  <a:lnTo>
                    <a:pt x="264655" y="613917"/>
                  </a:lnTo>
                  <a:lnTo>
                    <a:pt x="529310" y="481583"/>
                  </a:lnTo>
                  <a:lnTo>
                    <a:pt x="529310" y="132333"/>
                  </a:lnTo>
                  <a:lnTo>
                    <a:pt x="264655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62758" y="6123101"/>
              <a:ext cx="318135" cy="368935"/>
            </a:xfrm>
            <a:custGeom>
              <a:avLst/>
              <a:gdLst/>
              <a:ahLst/>
              <a:cxnLst/>
              <a:rect l="l" t="t" r="r" b="b"/>
              <a:pathLst>
                <a:path w="318135" h="368935">
                  <a:moveTo>
                    <a:pt x="159004" y="0"/>
                  </a:moveTo>
                  <a:lnTo>
                    <a:pt x="0" y="79501"/>
                  </a:lnTo>
                  <a:lnTo>
                    <a:pt x="0" y="289382"/>
                  </a:lnTo>
                  <a:lnTo>
                    <a:pt x="159004" y="368884"/>
                  </a:lnTo>
                  <a:lnTo>
                    <a:pt x="318008" y="289382"/>
                  </a:lnTo>
                  <a:lnTo>
                    <a:pt x="318008" y="79501"/>
                  </a:lnTo>
                  <a:lnTo>
                    <a:pt x="159004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90837" y="4269231"/>
              <a:ext cx="1821180" cy="2112645"/>
            </a:xfrm>
            <a:custGeom>
              <a:avLst/>
              <a:gdLst/>
              <a:ahLst/>
              <a:cxnLst/>
              <a:rect l="l" t="t" r="r" b="b"/>
              <a:pathLst>
                <a:path w="1821179" h="2112645">
                  <a:moveTo>
                    <a:pt x="910589" y="0"/>
                  </a:moveTo>
                  <a:lnTo>
                    <a:pt x="1821179" y="455295"/>
                  </a:lnTo>
                  <a:lnTo>
                    <a:pt x="1821179" y="1657337"/>
                  </a:lnTo>
                  <a:lnTo>
                    <a:pt x="910589" y="2112645"/>
                  </a:lnTo>
                  <a:lnTo>
                    <a:pt x="0" y="1657337"/>
                  </a:lnTo>
                  <a:lnTo>
                    <a:pt x="0" y="455295"/>
                  </a:lnTo>
                  <a:lnTo>
                    <a:pt x="910589" y="0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2496" y="3541775"/>
              <a:ext cx="2405633" cy="27898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9268" y="4715255"/>
              <a:ext cx="1320673" cy="15316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561327" y="4974081"/>
              <a:ext cx="631190" cy="732155"/>
            </a:xfrm>
            <a:custGeom>
              <a:avLst/>
              <a:gdLst/>
              <a:ahLst/>
              <a:cxnLst/>
              <a:rect l="l" t="t" r="r" b="b"/>
              <a:pathLst>
                <a:path w="631190" h="732154">
                  <a:moveTo>
                    <a:pt x="315468" y="0"/>
                  </a:moveTo>
                  <a:lnTo>
                    <a:pt x="0" y="157734"/>
                  </a:lnTo>
                  <a:lnTo>
                    <a:pt x="0" y="574040"/>
                  </a:lnTo>
                  <a:lnTo>
                    <a:pt x="315468" y="731672"/>
                  </a:lnTo>
                  <a:lnTo>
                    <a:pt x="630808" y="574040"/>
                  </a:lnTo>
                  <a:lnTo>
                    <a:pt x="630808" y="157734"/>
                  </a:lnTo>
                  <a:lnTo>
                    <a:pt x="315468" y="0"/>
                  </a:lnTo>
                  <a:close/>
                </a:path>
              </a:pathLst>
            </a:custGeom>
            <a:solidFill>
              <a:srgbClr val="001F5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65088" y="5322316"/>
              <a:ext cx="318135" cy="369570"/>
            </a:xfrm>
            <a:custGeom>
              <a:avLst/>
              <a:gdLst/>
              <a:ahLst/>
              <a:cxnLst/>
              <a:rect l="l" t="t" r="r" b="b"/>
              <a:pathLst>
                <a:path w="318135" h="369570">
                  <a:moveTo>
                    <a:pt x="159003" y="0"/>
                  </a:moveTo>
                  <a:lnTo>
                    <a:pt x="0" y="79502"/>
                  </a:lnTo>
                  <a:lnTo>
                    <a:pt x="0" y="289445"/>
                  </a:lnTo>
                  <a:lnTo>
                    <a:pt x="159003" y="368947"/>
                  </a:lnTo>
                  <a:lnTo>
                    <a:pt x="318008" y="289445"/>
                  </a:lnTo>
                  <a:lnTo>
                    <a:pt x="318008" y="79502"/>
                  </a:lnTo>
                  <a:lnTo>
                    <a:pt x="159003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1348" y="5109972"/>
              <a:ext cx="849630" cy="985519"/>
            </a:xfrm>
            <a:custGeom>
              <a:avLst/>
              <a:gdLst/>
              <a:ahLst/>
              <a:cxnLst/>
              <a:rect l="l" t="t" r="r" b="b"/>
              <a:pathLst>
                <a:path w="849629" h="985520">
                  <a:moveTo>
                    <a:pt x="424688" y="0"/>
                  </a:moveTo>
                  <a:lnTo>
                    <a:pt x="849376" y="212343"/>
                  </a:lnTo>
                  <a:lnTo>
                    <a:pt x="849376" y="773010"/>
                  </a:lnTo>
                  <a:lnTo>
                    <a:pt x="424688" y="985367"/>
                  </a:lnTo>
                  <a:lnTo>
                    <a:pt x="0" y="773010"/>
                  </a:lnTo>
                  <a:lnTo>
                    <a:pt x="0" y="212343"/>
                  </a:lnTo>
                  <a:lnTo>
                    <a:pt x="424688" y="0"/>
                  </a:lnTo>
                  <a:close/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73352" y="2873882"/>
              <a:ext cx="1247140" cy="1446530"/>
            </a:xfrm>
            <a:custGeom>
              <a:avLst/>
              <a:gdLst/>
              <a:ahLst/>
              <a:cxnLst/>
              <a:rect l="l" t="t" r="r" b="b"/>
              <a:pathLst>
                <a:path w="1247139" h="1446529">
                  <a:moveTo>
                    <a:pt x="623570" y="0"/>
                  </a:moveTo>
                  <a:lnTo>
                    <a:pt x="0" y="311657"/>
                  </a:lnTo>
                  <a:lnTo>
                    <a:pt x="0" y="1134744"/>
                  </a:lnTo>
                  <a:lnTo>
                    <a:pt x="623570" y="1446529"/>
                  </a:lnTo>
                  <a:lnTo>
                    <a:pt x="1247013" y="1134744"/>
                  </a:lnTo>
                  <a:lnTo>
                    <a:pt x="1247013" y="311657"/>
                  </a:lnTo>
                  <a:lnTo>
                    <a:pt x="623570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6" y="3195828"/>
              <a:ext cx="2643378" cy="30672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152" y="3468920"/>
              <a:ext cx="2144301" cy="24846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30357" y="3810969"/>
              <a:ext cx="1971942" cy="22850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2957" y="5154965"/>
              <a:ext cx="1350082" cy="15579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7091" y="4899026"/>
              <a:ext cx="1033265" cy="11980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372476" y="5412612"/>
              <a:ext cx="709295" cy="822325"/>
            </a:xfrm>
            <a:custGeom>
              <a:avLst/>
              <a:gdLst/>
              <a:ahLst/>
              <a:cxnLst/>
              <a:rect l="l" t="t" r="r" b="b"/>
              <a:pathLst>
                <a:path w="709295" h="822325">
                  <a:moveTo>
                    <a:pt x="354456" y="0"/>
                  </a:moveTo>
                  <a:lnTo>
                    <a:pt x="0" y="177190"/>
                  </a:lnTo>
                  <a:lnTo>
                    <a:pt x="0" y="645045"/>
                  </a:lnTo>
                  <a:lnTo>
                    <a:pt x="354456" y="822261"/>
                  </a:lnTo>
                  <a:lnTo>
                    <a:pt x="708914" y="645045"/>
                  </a:lnTo>
                  <a:lnTo>
                    <a:pt x="708914" y="177190"/>
                  </a:lnTo>
                  <a:lnTo>
                    <a:pt x="354456" y="0"/>
                  </a:lnTo>
                  <a:close/>
                </a:path>
              </a:pathLst>
            </a:custGeom>
            <a:solidFill>
              <a:srgbClr val="006FC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68158" y="108623"/>
              <a:ext cx="4323842" cy="11155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3883"/>
              <a:ext cx="4166996" cy="10751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2889" y="-38"/>
              <a:ext cx="7266221" cy="9819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5155" y="116014"/>
              <a:ext cx="912380" cy="65995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27831" y="216573"/>
              <a:ext cx="651738" cy="4683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84652" y="196265"/>
              <a:ext cx="427901" cy="46426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78957" y="269976"/>
              <a:ext cx="1409191" cy="3518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11565" y="263817"/>
              <a:ext cx="767372" cy="3353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04100" y="166065"/>
              <a:ext cx="1161021" cy="44175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648327" y="2620517"/>
            <a:ext cx="3197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001F5F"/>
                </a:solidFill>
              </a:rPr>
              <a:t>LAMPIRAN</a:t>
            </a:r>
            <a:endParaRPr sz="4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915410" marR="5080" indent="-2038350">
              <a:lnSpc>
                <a:spcPts val="3140"/>
              </a:lnSpc>
              <a:spcBef>
                <a:spcPts val="495"/>
              </a:spcBef>
            </a:pPr>
            <a:r>
              <a:rPr sz="2900" spc="-25" dirty="0"/>
              <a:t>ARAH</a:t>
            </a:r>
            <a:r>
              <a:rPr sz="2900" spc="-155" dirty="0"/>
              <a:t> </a:t>
            </a:r>
            <a:r>
              <a:rPr sz="2900" spc="-70" dirty="0"/>
              <a:t>PENGEMBANGAN</a:t>
            </a:r>
            <a:r>
              <a:rPr sz="2900" spc="-130" dirty="0"/>
              <a:t> </a:t>
            </a:r>
            <a:r>
              <a:rPr sz="2900" spc="-80" dirty="0"/>
              <a:t>WILAYAH: </a:t>
            </a:r>
            <a:r>
              <a:rPr sz="2900" spc="-10" dirty="0"/>
              <a:t>SUMATERA</a:t>
            </a:r>
            <a:endParaRPr sz="2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333" y="864501"/>
            <a:ext cx="11238103" cy="56710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76238" y="6311290"/>
            <a:ext cx="37973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787400">
              <a:lnSpc>
                <a:spcPct val="100000"/>
              </a:lnSpc>
              <a:spcBef>
                <a:spcPts val="105"/>
              </a:spcBef>
            </a:pPr>
            <a:r>
              <a:rPr sz="2900" spc="-25" dirty="0"/>
              <a:t>ARAH</a:t>
            </a:r>
            <a:r>
              <a:rPr sz="2900" spc="-114" dirty="0"/>
              <a:t> </a:t>
            </a:r>
            <a:r>
              <a:rPr sz="2900" spc="-70" dirty="0"/>
              <a:t>PENGEMBANGAN</a:t>
            </a:r>
            <a:r>
              <a:rPr sz="2900" spc="-130" dirty="0"/>
              <a:t> </a:t>
            </a:r>
            <a:r>
              <a:rPr sz="2900" spc="-110" dirty="0"/>
              <a:t>WILAYAH: </a:t>
            </a:r>
            <a:r>
              <a:rPr sz="2900" spc="-20" dirty="0"/>
              <a:t>JAWA</a:t>
            </a:r>
            <a:endParaRPr sz="2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16" y="813358"/>
            <a:ext cx="10935589" cy="56921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53478" y="6074460"/>
            <a:ext cx="3796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7154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ARAH</a:t>
            </a:r>
            <a:r>
              <a:rPr spc="-85" dirty="0"/>
              <a:t> </a:t>
            </a:r>
            <a:r>
              <a:rPr spc="-60" dirty="0"/>
              <a:t>PENGEMBANGAN</a:t>
            </a:r>
            <a:r>
              <a:rPr spc="-105" dirty="0"/>
              <a:t> </a:t>
            </a:r>
            <a:r>
              <a:rPr spc="-95" dirty="0"/>
              <a:t>WILAYAH:</a:t>
            </a:r>
            <a:r>
              <a:rPr spc="-80" dirty="0"/>
              <a:t> </a:t>
            </a:r>
            <a:r>
              <a:rPr spc="-25" dirty="0"/>
              <a:t>BALI-</a:t>
            </a:r>
            <a:r>
              <a:rPr spc="-10" dirty="0"/>
              <a:t>NUSRA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433" y="1235365"/>
            <a:ext cx="11251227" cy="49723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57213" y="6205524"/>
            <a:ext cx="3796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5333" rIns="0" bIns="0" rtlCol="0">
            <a:spAutoFit/>
          </a:bodyPr>
          <a:lstStyle/>
          <a:p>
            <a:pPr marL="3121660" marR="5080" indent="-1649095">
              <a:lnSpc>
                <a:spcPts val="2810"/>
              </a:lnSpc>
              <a:spcBef>
                <a:spcPts val="455"/>
              </a:spcBef>
            </a:pPr>
            <a:r>
              <a:rPr spc="-10" dirty="0"/>
              <a:t>ARAH</a:t>
            </a:r>
            <a:r>
              <a:rPr spc="-130" dirty="0"/>
              <a:t> </a:t>
            </a:r>
            <a:r>
              <a:rPr spc="-60" dirty="0"/>
              <a:t>PENGEMBANGAN</a:t>
            </a:r>
            <a:r>
              <a:rPr spc="-120" dirty="0"/>
              <a:t> </a:t>
            </a:r>
            <a:r>
              <a:rPr spc="-75" dirty="0"/>
              <a:t>WILAYAH: </a:t>
            </a:r>
            <a:r>
              <a:rPr spc="-10" dirty="0"/>
              <a:t>KALIMANTAN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807" y="836612"/>
            <a:ext cx="11545189" cy="56619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77430" y="6205524"/>
            <a:ext cx="37979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7602" rIns="0" bIns="0" rtlCol="0">
            <a:spAutoFit/>
          </a:bodyPr>
          <a:lstStyle/>
          <a:p>
            <a:pPr marL="7213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ARAH</a:t>
            </a:r>
            <a:r>
              <a:rPr spc="-95" dirty="0"/>
              <a:t> </a:t>
            </a:r>
            <a:r>
              <a:rPr spc="-60" dirty="0"/>
              <a:t>PENGEMBANGAN</a:t>
            </a:r>
            <a:r>
              <a:rPr spc="-114" dirty="0"/>
              <a:t> </a:t>
            </a:r>
            <a:r>
              <a:rPr spc="-95" dirty="0"/>
              <a:t>WILAYAH:</a:t>
            </a:r>
            <a:r>
              <a:rPr spc="-90" dirty="0"/>
              <a:t> </a:t>
            </a:r>
            <a:r>
              <a:rPr spc="-30" dirty="0"/>
              <a:t>SULAWESI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807" y="880363"/>
            <a:ext cx="11314811" cy="57019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66456" y="6007404"/>
            <a:ext cx="3796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169" rIns="0" bIns="0" rtlCol="0">
            <a:spAutoFit/>
          </a:bodyPr>
          <a:lstStyle/>
          <a:p>
            <a:pPr marL="7899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ARAH</a:t>
            </a:r>
            <a:r>
              <a:rPr spc="-90" dirty="0"/>
              <a:t> </a:t>
            </a:r>
            <a:r>
              <a:rPr spc="-60" dirty="0"/>
              <a:t>PENGEMBANGAN</a:t>
            </a:r>
            <a:r>
              <a:rPr spc="-120" dirty="0"/>
              <a:t> </a:t>
            </a:r>
            <a:r>
              <a:rPr spc="-95" dirty="0"/>
              <a:t>WILAYAH:</a:t>
            </a:r>
            <a:r>
              <a:rPr spc="-90" dirty="0"/>
              <a:t> </a:t>
            </a:r>
            <a:r>
              <a:rPr spc="-10" dirty="0"/>
              <a:t>MALUKU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711" y="846327"/>
            <a:ext cx="10893679" cy="57289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20685" y="6043660"/>
            <a:ext cx="3796665" cy="1879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3110" y="141173"/>
            <a:ext cx="744537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spc="-25" dirty="0"/>
              <a:t>ARAH</a:t>
            </a:r>
            <a:r>
              <a:rPr sz="2900" spc="-114" dirty="0"/>
              <a:t> </a:t>
            </a:r>
            <a:r>
              <a:rPr sz="2900" spc="-70" dirty="0"/>
              <a:t>PENGEMBANGAN</a:t>
            </a:r>
            <a:r>
              <a:rPr sz="2900" spc="-130" dirty="0"/>
              <a:t> </a:t>
            </a:r>
            <a:r>
              <a:rPr sz="2900" spc="-110" dirty="0"/>
              <a:t>WILAYAH: </a:t>
            </a:r>
            <a:r>
              <a:rPr sz="2900" spc="-40" dirty="0"/>
              <a:t>PAPUA</a:t>
            </a:r>
            <a:endParaRPr sz="2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193" y="1058900"/>
            <a:ext cx="10871581" cy="55422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07934" y="6118641"/>
            <a:ext cx="3796665" cy="1879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335" y="1517141"/>
            <a:ext cx="1673203" cy="15800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4747" y="3038093"/>
            <a:ext cx="248031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 Narrow"/>
                <a:cs typeface="Arial Narrow"/>
              </a:rPr>
              <a:t>Perencanaan</a:t>
            </a:r>
            <a:r>
              <a:rPr sz="1600" b="1" spc="330" dirty="0">
                <a:latin typeface="Arial Narrow"/>
                <a:cs typeface="Arial Narrow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pembangunan </a:t>
            </a:r>
            <a:r>
              <a:rPr sz="1600" b="1" dirty="0">
                <a:latin typeface="Arial Narrow"/>
                <a:cs typeface="Arial Narrow"/>
              </a:rPr>
              <a:t>memerlukan</a:t>
            </a:r>
            <a:r>
              <a:rPr sz="1600" b="1" spc="345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orkestrasi,</a:t>
            </a:r>
            <a:r>
              <a:rPr sz="1600" b="1" spc="380" dirty="0">
                <a:latin typeface="Arial Narrow"/>
                <a:cs typeface="Arial Narrow"/>
              </a:rPr>
              <a:t> </a:t>
            </a:r>
            <a:r>
              <a:rPr sz="1600" spc="45" dirty="0">
                <a:latin typeface="Arial Narrow"/>
                <a:cs typeface="Arial Narrow"/>
              </a:rPr>
              <a:t>mulai </a:t>
            </a:r>
            <a:r>
              <a:rPr sz="1600" spc="10" dirty="0">
                <a:latin typeface="Arial Narrow"/>
                <a:cs typeface="Arial Narrow"/>
              </a:rPr>
              <a:t>dari</a:t>
            </a:r>
            <a:r>
              <a:rPr sz="1600" spc="315" dirty="0">
                <a:latin typeface="Arial Narrow"/>
                <a:cs typeface="Arial Narrow"/>
              </a:rPr>
              <a:t> </a:t>
            </a:r>
            <a:r>
              <a:rPr sz="1600" spc="10" dirty="0">
                <a:latin typeface="Arial Narrow"/>
                <a:cs typeface="Arial Narrow"/>
              </a:rPr>
              <a:t>perencanaan</a:t>
            </a:r>
            <a:r>
              <a:rPr sz="1600" spc="290" dirty="0">
                <a:latin typeface="Arial Narrow"/>
                <a:cs typeface="Arial Narrow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sampai </a:t>
            </a:r>
            <a:r>
              <a:rPr sz="1600" dirty="0">
                <a:latin typeface="Arial Narrow"/>
                <a:cs typeface="Arial Narrow"/>
              </a:rPr>
              <a:t>dengan</a:t>
            </a:r>
            <a:r>
              <a:rPr sz="1600" spc="355" dirty="0">
                <a:latin typeface="Arial Narrow"/>
                <a:cs typeface="Arial Narrow"/>
              </a:rPr>
              <a:t> </a:t>
            </a:r>
            <a:r>
              <a:rPr sz="1600" spc="45" dirty="0">
                <a:latin typeface="Arial Narrow"/>
                <a:cs typeface="Arial Narrow"/>
              </a:rPr>
              <a:t>implementasi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1078" y="3038093"/>
            <a:ext cx="28441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 Narrow"/>
                <a:cs typeface="Arial Narrow"/>
              </a:rPr>
              <a:t>Perencanaan</a:t>
            </a:r>
            <a:r>
              <a:rPr sz="1600" b="1" spc="350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pembangunan</a:t>
            </a:r>
            <a:r>
              <a:rPr sz="1600" b="1" spc="315" dirty="0">
                <a:latin typeface="Arial Narrow"/>
                <a:cs typeface="Arial Narrow"/>
              </a:rPr>
              <a:t> </a:t>
            </a:r>
            <a:r>
              <a:rPr sz="1600" spc="30" dirty="0">
                <a:latin typeface="Arial Narrow"/>
                <a:cs typeface="Arial Narrow"/>
              </a:rPr>
              <a:t>harus </a:t>
            </a:r>
            <a:r>
              <a:rPr sz="1600" spc="50" dirty="0">
                <a:latin typeface="Arial Narrow"/>
                <a:cs typeface="Arial Narrow"/>
              </a:rPr>
              <a:t>terintegrasi</a:t>
            </a:r>
            <a:r>
              <a:rPr sz="1600" spc="235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 Narrow"/>
                <a:cs typeface="Arial Narrow"/>
              </a:rPr>
              <a:t>dengan</a:t>
            </a:r>
            <a:r>
              <a:rPr sz="1600" spc="220" dirty="0">
                <a:latin typeface="Arial Narrow"/>
                <a:cs typeface="Arial Narrow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rencana </a:t>
            </a:r>
            <a:r>
              <a:rPr sz="1600" spc="55" dirty="0">
                <a:latin typeface="Arial Narrow"/>
                <a:cs typeface="Arial Narrow"/>
              </a:rPr>
              <a:t>pembangunan</a:t>
            </a:r>
            <a:r>
              <a:rPr sz="1600" spc="125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 Narrow"/>
                <a:cs typeface="Arial Narrow"/>
              </a:rPr>
              <a:t>jangka</a:t>
            </a:r>
            <a:r>
              <a:rPr sz="1600" spc="130" dirty="0">
                <a:latin typeface="Arial Narrow"/>
                <a:cs typeface="Arial Narrow"/>
              </a:rPr>
              <a:t> </a:t>
            </a:r>
            <a:r>
              <a:rPr sz="1600" spc="50" dirty="0">
                <a:latin typeface="Arial Narrow"/>
                <a:cs typeface="Arial Narrow"/>
              </a:rPr>
              <a:t>pendek</a:t>
            </a:r>
            <a:r>
              <a:rPr sz="1600" spc="135" dirty="0">
                <a:latin typeface="Arial Narrow"/>
                <a:cs typeface="Arial Narrow"/>
              </a:rPr>
              <a:t> </a:t>
            </a:r>
            <a:r>
              <a:rPr sz="1600" spc="40" dirty="0">
                <a:latin typeface="Arial Narrow"/>
                <a:cs typeface="Arial Narrow"/>
              </a:rPr>
              <a:t>- </a:t>
            </a:r>
            <a:r>
              <a:rPr sz="1600" spc="55" dirty="0">
                <a:latin typeface="Arial Narrow"/>
                <a:cs typeface="Arial Narrow"/>
              </a:rPr>
              <a:t>menengah</a:t>
            </a:r>
            <a:r>
              <a:rPr sz="1600" spc="65" dirty="0">
                <a:latin typeface="Arial Narrow"/>
                <a:cs typeface="Arial Narrow"/>
              </a:rPr>
              <a:t> </a:t>
            </a:r>
            <a:r>
              <a:rPr sz="1600" spc="90" dirty="0">
                <a:latin typeface="Arial Narrow"/>
                <a:cs typeface="Arial Narrow"/>
              </a:rPr>
              <a:t>-</a:t>
            </a:r>
            <a:r>
              <a:rPr sz="1600" spc="75" dirty="0">
                <a:latin typeface="Arial Narrow"/>
                <a:cs typeface="Arial Narrow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panjang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64856" y="3038093"/>
            <a:ext cx="39217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 Narrow"/>
                <a:cs typeface="Arial Narrow"/>
              </a:rPr>
              <a:t>Perencanaan</a:t>
            </a:r>
            <a:r>
              <a:rPr sz="1600" spc="145" dirty="0">
                <a:latin typeface="Arial Narrow"/>
                <a:cs typeface="Arial Narrow"/>
              </a:rPr>
              <a:t> </a:t>
            </a:r>
            <a:r>
              <a:rPr sz="1600" spc="55" dirty="0">
                <a:latin typeface="Arial Narrow"/>
                <a:cs typeface="Arial Narrow"/>
              </a:rPr>
              <a:t>pembangunan</a:t>
            </a:r>
            <a:r>
              <a:rPr sz="1600" spc="180" dirty="0">
                <a:latin typeface="Arial Narrow"/>
                <a:cs typeface="Arial Narrow"/>
              </a:rPr>
              <a:t> </a:t>
            </a:r>
            <a:r>
              <a:rPr sz="1600" spc="50" dirty="0">
                <a:latin typeface="Arial Narrow"/>
                <a:cs typeface="Arial Narrow"/>
              </a:rPr>
              <a:t>harus</a:t>
            </a:r>
            <a:r>
              <a:rPr sz="1600" spc="195" dirty="0">
                <a:latin typeface="Arial Narrow"/>
                <a:cs typeface="Arial Narrow"/>
              </a:rPr>
              <a:t> </a:t>
            </a:r>
            <a:r>
              <a:rPr sz="1600" spc="40" dirty="0">
                <a:latin typeface="Arial Narrow"/>
                <a:cs typeface="Arial Narrow"/>
              </a:rPr>
              <a:t>menciptakan </a:t>
            </a:r>
            <a:r>
              <a:rPr sz="1600" b="1" dirty="0">
                <a:latin typeface="Arial Narrow"/>
                <a:cs typeface="Arial Narrow"/>
              </a:rPr>
              <a:t>integrasi,</a:t>
            </a:r>
            <a:r>
              <a:rPr sz="1600" b="1" spc="254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sinkronisasi</a:t>
            </a:r>
            <a:r>
              <a:rPr sz="1600" b="1" spc="285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dan</a:t>
            </a:r>
            <a:r>
              <a:rPr sz="1600" b="1" spc="225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sinergi</a:t>
            </a:r>
            <a:r>
              <a:rPr sz="1600" b="1" spc="295" dirty="0">
                <a:latin typeface="Arial Narrow"/>
                <a:cs typeface="Arial Narrow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antardaerah, </a:t>
            </a:r>
            <a:r>
              <a:rPr sz="1600" spc="45" dirty="0">
                <a:latin typeface="Arial Narrow"/>
                <a:cs typeface="Arial Narrow"/>
              </a:rPr>
              <a:t>antarruang,</a:t>
            </a:r>
            <a:r>
              <a:rPr sz="1600" spc="80" dirty="0">
                <a:latin typeface="Arial Narrow"/>
                <a:cs typeface="Arial Narrow"/>
              </a:rPr>
              <a:t> </a:t>
            </a:r>
            <a:r>
              <a:rPr sz="1600" spc="50" dirty="0">
                <a:latin typeface="Arial Narrow"/>
                <a:cs typeface="Arial Narrow"/>
              </a:rPr>
              <a:t>antarwaktu,</a:t>
            </a:r>
            <a:r>
              <a:rPr sz="1600" spc="55" dirty="0">
                <a:latin typeface="Arial Narrow"/>
                <a:cs typeface="Arial Narrow"/>
              </a:rPr>
              <a:t> antarfungsi</a:t>
            </a:r>
            <a:r>
              <a:rPr sz="1600" spc="95" dirty="0">
                <a:latin typeface="Arial Narrow"/>
                <a:cs typeface="Arial Narrow"/>
              </a:rPr>
              <a:t> </a:t>
            </a:r>
            <a:r>
              <a:rPr sz="1600" spc="50" dirty="0">
                <a:latin typeface="Arial Narrow"/>
                <a:cs typeface="Arial Narrow"/>
              </a:rPr>
              <a:t>pemerintah pusat</a:t>
            </a:r>
            <a:r>
              <a:rPr sz="1600" spc="135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 Narrow"/>
                <a:cs typeface="Arial Narrow"/>
              </a:rPr>
              <a:t>dan</a:t>
            </a:r>
            <a:r>
              <a:rPr sz="1600" spc="125" dirty="0">
                <a:latin typeface="Arial Narrow"/>
                <a:cs typeface="Arial Narrow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daerah</a:t>
            </a:r>
            <a:endParaRPr sz="1600">
              <a:latin typeface="Arial Narrow"/>
              <a:cs typeface="Arial Narro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8665" y="1805493"/>
            <a:ext cx="3226997" cy="1030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0194" y="1601088"/>
            <a:ext cx="1922310" cy="142922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8866" rIns="0" bIns="0" rtlCol="0">
            <a:spAutoFit/>
          </a:bodyPr>
          <a:lstStyle/>
          <a:p>
            <a:pPr marL="229235" marR="52069" algn="ctr">
              <a:lnSpc>
                <a:spcPts val="2365"/>
              </a:lnSpc>
              <a:spcBef>
                <a:spcPts val="100"/>
              </a:spcBef>
            </a:pPr>
            <a:r>
              <a:rPr sz="2000" dirty="0"/>
              <a:t>UU</a:t>
            </a:r>
            <a:r>
              <a:rPr sz="2000" spc="-50" dirty="0"/>
              <a:t> </a:t>
            </a:r>
            <a:r>
              <a:rPr sz="2000" dirty="0"/>
              <a:t>NO</a:t>
            </a:r>
            <a:r>
              <a:rPr sz="2000" spc="-35" dirty="0"/>
              <a:t> </a:t>
            </a:r>
            <a:r>
              <a:rPr sz="2000" dirty="0"/>
              <a:t>25</a:t>
            </a:r>
            <a:r>
              <a:rPr sz="2000" spc="-35" dirty="0"/>
              <a:t> </a:t>
            </a:r>
            <a:r>
              <a:rPr sz="2000" spc="-55" dirty="0"/>
              <a:t>TAHUN</a:t>
            </a:r>
            <a:r>
              <a:rPr sz="2000" spc="-45" dirty="0"/>
              <a:t> </a:t>
            </a:r>
            <a:r>
              <a:rPr sz="2000" dirty="0"/>
              <a:t>2004</a:t>
            </a:r>
            <a:r>
              <a:rPr sz="2000" spc="-65" dirty="0"/>
              <a:t> </a:t>
            </a:r>
            <a:r>
              <a:rPr sz="2000" spc="-10" dirty="0"/>
              <a:t>TENTANG</a:t>
            </a:r>
            <a:endParaRPr sz="2000"/>
          </a:p>
          <a:p>
            <a:pPr marL="229235" algn="ctr">
              <a:lnSpc>
                <a:spcPts val="2365"/>
              </a:lnSpc>
            </a:pPr>
            <a:r>
              <a:rPr sz="2000" spc="-25" dirty="0"/>
              <a:t>SISTEM</a:t>
            </a:r>
            <a:r>
              <a:rPr sz="2000" spc="-75" dirty="0"/>
              <a:t> </a:t>
            </a:r>
            <a:r>
              <a:rPr sz="2000" spc="-55" dirty="0"/>
              <a:t>PERENCANAAN</a:t>
            </a:r>
            <a:r>
              <a:rPr sz="2000" spc="-50" dirty="0"/>
              <a:t> </a:t>
            </a:r>
            <a:r>
              <a:rPr sz="2000" spc="-40" dirty="0"/>
              <a:t>PEMBANGUNAN</a:t>
            </a:r>
            <a:r>
              <a:rPr sz="2000" spc="-55" dirty="0"/>
              <a:t> </a:t>
            </a:r>
            <a:r>
              <a:rPr sz="2000" spc="-35" dirty="0"/>
              <a:t>NASIONAL</a:t>
            </a:r>
            <a:r>
              <a:rPr sz="2000" spc="-70" dirty="0"/>
              <a:t> </a:t>
            </a:r>
            <a:r>
              <a:rPr sz="2000" spc="-10" dirty="0"/>
              <a:t>(SPPN)</a:t>
            </a:r>
            <a:endParaRPr sz="2000"/>
          </a:p>
        </p:txBody>
      </p:sp>
      <p:grpSp>
        <p:nvGrpSpPr>
          <p:cNvPr id="9" name="object 9"/>
          <p:cNvGrpSpPr/>
          <p:nvPr/>
        </p:nvGrpSpPr>
        <p:grpSpPr>
          <a:xfrm>
            <a:off x="582802" y="4487782"/>
            <a:ext cx="11026775" cy="2370455"/>
            <a:chOff x="582802" y="4487782"/>
            <a:chExt cx="11026775" cy="2370455"/>
          </a:xfrm>
        </p:grpSpPr>
        <p:sp>
          <p:nvSpPr>
            <p:cNvPr id="10" name="object 10"/>
            <p:cNvSpPr/>
            <p:nvPr/>
          </p:nvSpPr>
          <p:spPr>
            <a:xfrm>
              <a:off x="582802" y="4487782"/>
              <a:ext cx="2974975" cy="120014"/>
            </a:xfrm>
            <a:custGeom>
              <a:avLst/>
              <a:gdLst/>
              <a:ahLst/>
              <a:cxnLst/>
              <a:rect l="l" t="t" r="r" b="b"/>
              <a:pathLst>
                <a:path w="2974975" h="120014">
                  <a:moveTo>
                    <a:pt x="2974594" y="0"/>
                  </a:moveTo>
                  <a:lnTo>
                    <a:pt x="0" y="0"/>
                  </a:lnTo>
                  <a:lnTo>
                    <a:pt x="0" y="119396"/>
                  </a:lnTo>
                  <a:lnTo>
                    <a:pt x="2974594" y="119396"/>
                  </a:lnTo>
                  <a:lnTo>
                    <a:pt x="2974594" y="0"/>
                  </a:lnTo>
                  <a:close/>
                </a:path>
              </a:pathLst>
            </a:custGeom>
            <a:solidFill>
              <a:srgbClr val="00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96816" y="4487782"/>
              <a:ext cx="2974975" cy="120014"/>
            </a:xfrm>
            <a:custGeom>
              <a:avLst/>
              <a:gdLst/>
              <a:ahLst/>
              <a:cxnLst/>
              <a:rect l="l" t="t" r="r" b="b"/>
              <a:pathLst>
                <a:path w="2974975" h="120014">
                  <a:moveTo>
                    <a:pt x="2974593" y="0"/>
                  </a:moveTo>
                  <a:lnTo>
                    <a:pt x="0" y="0"/>
                  </a:lnTo>
                  <a:lnTo>
                    <a:pt x="0" y="119396"/>
                  </a:lnTo>
                  <a:lnTo>
                    <a:pt x="2974593" y="119396"/>
                  </a:lnTo>
                  <a:lnTo>
                    <a:pt x="2974593" y="0"/>
                  </a:lnTo>
                  <a:close/>
                </a:path>
              </a:pathLst>
            </a:custGeom>
            <a:solidFill>
              <a:srgbClr val="2C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97469" y="4487782"/>
              <a:ext cx="3411854" cy="120014"/>
            </a:xfrm>
            <a:custGeom>
              <a:avLst/>
              <a:gdLst/>
              <a:ahLst/>
              <a:cxnLst/>
              <a:rect l="l" t="t" r="r" b="b"/>
              <a:pathLst>
                <a:path w="3411854" h="120014">
                  <a:moveTo>
                    <a:pt x="3411728" y="0"/>
                  </a:moveTo>
                  <a:lnTo>
                    <a:pt x="0" y="0"/>
                  </a:lnTo>
                  <a:lnTo>
                    <a:pt x="0" y="119396"/>
                  </a:lnTo>
                  <a:lnTo>
                    <a:pt x="3411728" y="119396"/>
                  </a:lnTo>
                  <a:lnTo>
                    <a:pt x="3411728" y="0"/>
                  </a:lnTo>
                  <a:close/>
                </a:path>
              </a:pathLst>
            </a:custGeom>
            <a:solidFill>
              <a:srgbClr val="FF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81072" y="4617974"/>
              <a:ext cx="2533650" cy="1237615"/>
            </a:xfrm>
            <a:custGeom>
              <a:avLst/>
              <a:gdLst/>
              <a:ahLst/>
              <a:cxnLst/>
              <a:rect l="l" t="t" r="r" b="b"/>
              <a:pathLst>
                <a:path w="2533650" h="1237614">
                  <a:moveTo>
                    <a:pt x="2266823" y="970902"/>
                  </a:moveTo>
                  <a:lnTo>
                    <a:pt x="2266823" y="1237602"/>
                  </a:lnTo>
                  <a:lnTo>
                    <a:pt x="2444623" y="1148702"/>
                  </a:lnTo>
                  <a:lnTo>
                    <a:pt x="2311273" y="1148702"/>
                  </a:lnTo>
                  <a:lnTo>
                    <a:pt x="2311273" y="1059814"/>
                  </a:lnTo>
                  <a:lnTo>
                    <a:pt x="2444648" y="1059814"/>
                  </a:lnTo>
                  <a:lnTo>
                    <a:pt x="2266823" y="970902"/>
                  </a:lnTo>
                  <a:close/>
                </a:path>
                <a:path w="2533650" h="1237614">
                  <a:moveTo>
                    <a:pt x="0" y="44450"/>
                  </a:moveTo>
                  <a:lnTo>
                    <a:pt x="0" y="1148702"/>
                  </a:lnTo>
                  <a:lnTo>
                    <a:pt x="2266823" y="1148702"/>
                  </a:lnTo>
                  <a:lnTo>
                    <a:pt x="2266823" y="1104252"/>
                  </a:lnTo>
                  <a:lnTo>
                    <a:pt x="88900" y="1104252"/>
                  </a:lnTo>
                  <a:lnTo>
                    <a:pt x="44450" y="1059814"/>
                  </a:lnTo>
                  <a:lnTo>
                    <a:pt x="88900" y="1059814"/>
                  </a:lnTo>
                  <a:lnTo>
                    <a:pt x="88900" y="88900"/>
                  </a:lnTo>
                  <a:lnTo>
                    <a:pt x="7238" y="88900"/>
                  </a:lnTo>
                  <a:lnTo>
                    <a:pt x="7238" y="51688"/>
                  </a:lnTo>
                  <a:lnTo>
                    <a:pt x="0" y="44450"/>
                  </a:lnTo>
                  <a:close/>
                </a:path>
                <a:path w="2533650" h="1237614">
                  <a:moveTo>
                    <a:pt x="2444648" y="1059814"/>
                  </a:moveTo>
                  <a:lnTo>
                    <a:pt x="2311273" y="1059814"/>
                  </a:lnTo>
                  <a:lnTo>
                    <a:pt x="2311273" y="1148702"/>
                  </a:lnTo>
                  <a:lnTo>
                    <a:pt x="2444623" y="1148702"/>
                  </a:lnTo>
                  <a:lnTo>
                    <a:pt x="2533523" y="1104252"/>
                  </a:lnTo>
                  <a:lnTo>
                    <a:pt x="2444648" y="1059814"/>
                  </a:lnTo>
                  <a:close/>
                </a:path>
                <a:path w="2533650" h="1237614">
                  <a:moveTo>
                    <a:pt x="88900" y="1059814"/>
                  </a:moveTo>
                  <a:lnTo>
                    <a:pt x="44450" y="1059814"/>
                  </a:lnTo>
                  <a:lnTo>
                    <a:pt x="88900" y="1104252"/>
                  </a:lnTo>
                  <a:lnTo>
                    <a:pt x="88900" y="1059814"/>
                  </a:lnTo>
                  <a:close/>
                </a:path>
                <a:path w="2533650" h="1237614">
                  <a:moveTo>
                    <a:pt x="2266823" y="1059814"/>
                  </a:moveTo>
                  <a:lnTo>
                    <a:pt x="88900" y="1059814"/>
                  </a:lnTo>
                  <a:lnTo>
                    <a:pt x="88900" y="1104252"/>
                  </a:lnTo>
                  <a:lnTo>
                    <a:pt x="2266823" y="1104252"/>
                  </a:lnTo>
                  <a:lnTo>
                    <a:pt x="2266823" y="1059814"/>
                  </a:lnTo>
                  <a:close/>
                </a:path>
                <a:path w="2533650" h="1237614">
                  <a:moveTo>
                    <a:pt x="7238" y="51688"/>
                  </a:moveTo>
                  <a:lnTo>
                    <a:pt x="7238" y="88900"/>
                  </a:lnTo>
                  <a:lnTo>
                    <a:pt x="44450" y="88900"/>
                  </a:lnTo>
                  <a:lnTo>
                    <a:pt x="7238" y="51688"/>
                  </a:lnTo>
                  <a:close/>
                </a:path>
                <a:path w="2533650" h="1237614">
                  <a:moveTo>
                    <a:pt x="88900" y="0"/>
                  </a:moveTo>
                  <a:lnTo>
                    <a:pt x="7238" y="0"/>
                  </a:lnTo>
                  <a:lnTo>
                    <a:pt x="7238" y="51688"/>
                  </a:lnTo>
                  <a:lnTo>
                    <a:pt x="44450" y="88900"/>
                  </a:lnTo>
                  <a:lnTo>
                    <a:pt x="88900" y="88900"/>
                  </a:lnTo>
                  <a:lnTo>
                    <a:pt x="88900" y="0"/>
                  </a:lnTo>
                  <a:close/>
                </a:path>
              </a:pathLst>
            </a:custGeom>
            <a:solidFill>
              <a:srgbClr val="00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14946" y="4547616"/>
              <a:ext cx="2833370" cy="1310640"/>
            </a:xfrm>
            <a:custGeom>
              <a:avLst/>
              <a:gdLst/>
              <a:ahLst/>
              <a:cxnLst/>
              <a:rect l="l" t="t" r="r" b="b"/>
              <a:pathLst>
                <a:path w="2833370" h="1310639">
                  <a:moveTo>
                    <a:pt x="266700" y="1043711"/>
                  </a:moveTo>
                  <a:lnTo>
                    <a:pt x="0" y="1177061"/>
                  </a:lnTo>
                  <a:lnTo>
                    <a:pt x="266700" y="1310411"/>
                  </a:lnTo>
                  <a:lnTo>
                    <a:pt x="266700" y="1221511"/>
                  </a:lnTo>
                  <a:lnTo>
                    <a:pt x="222250" y="1221511"/>
                  </a:lnTo>
                  <a:lnTo>
                    <a:pt x="222250" y="1132611"/>
                  </a:lnTo>
                  <a:lnTo>
                    <a:pt x="266700" y="1132611"/>
                  </a:lnTo>
                  <a:lnTo>
                    <a:pt x="266700" y="1043711"/>
                  </a:lnTo>
                  <a:close/>
                </a:path>
                <a:path w="2833370" h="1310639">
                  <a:moveTo>
                    <a:pt x="266700" y="1132611"/>
                  </a:moveTo>
                  <a:lnTo>
                    <a:pt x="222250" y="1132611"/>
                  </a:lnTo>
                  <a:lnTo>
                    <a:pt x="222250" y="1221511"/>
                  </a:lnTo>
                  <a:lnTo>
                    <a:pt x="266700" y="1221511"/>
                  </a:lnTo>
                  <a:lnTo>
                    <a:pt x="266700" y="1132611"/>
                  </a:lnTo>
                  <a:close/>
                </a:path>
                <a:path w="2833370" h="1310639">
                  <a:moveTo>
                    <a:pt x="2744470" y="1132611"/>
                  </a:moveTo>
                  <a:lnTo>
                    <a:pt x="266700" y="1132611"/>
                  </a:lnTo>
                  <a:lnTo>
                    <a:pt x="266700" y="1221511"/>
                  </a:lnTo>
                  <a:lnTo>
                    <a:pt x="2833370" y="1221511"/>
                  </a:lnTo>
                  <a:lnTo>
                    <a:pt x="2833370" y="1177061"/>
                  </a:lnTo>
                  <a:lnTo>
                    <a:pt x="2744470" y="1177061"/>
                  </a:lnTo>
                  <a:lnTo>
                    <a:pt x="2744470" y="1132611"/>
                  </a:lnTo>
                  <a:close/>
                </a:path>
                <a:path w="2833370" h="1310639">
                  <a:moveTo>
                    <a:pt x="2744470" y="44449"/>
                  </a:moveTo>
                  <a:lnTo>
                    <a:pt x="2744470" y="1177061"/>
                  </a:lnTo>
                  <a:lnTo>
                    <a:pt x="2788920" y="1132611"/>
                  </a:lnTo>
                  <a:lnTo>
                    <a:pt x="2833370" y="1132611"/>
                  </a:lnTo>
                  <a:lnTo>
                    <a:pt x="2833370" y="88899"/>
                  </a:lnTo>
                  <a:lnTo>
                    <a:pt x="2764281" y="88899"/>
                  </a:lnTo>
                  <a:lnTo>
                    <a:pt x="2764281" y="64261"/>
                  </a:lnTo>
                  <a:lnTo>
                    <a:pt x="2744470" y="44449"/>
                  </a:lnTo>
                  <a:close/>
                </a:path>
                <a:path w="2833370" h="1310639">
                  <a:moveTo>
                    <a:pt x="2833370" y="1132611"/>
                  </a:moveTo>
                  <a:lnTo>
                    <a:pt x="2788920" y="1132611"/>
                  </a:lnTo>
                  <a:lnTo>
                    <a:pt x="2744470" y="1177061"/>
                  </a:lnTo>
                  <a:lnTo>
                    <a:pt x="2833370" y="1177061"/>
                  </a:lnTo>
                  <a:lnTo>
                    <a:pt x="2833370" y="1132611"/>
                  </a:lnTo>
                  <a:close/>
                </a:path>
                <a:path w="2833370" h="1310639">
                  <a:moveTo>
                    <a:pt x="2764281" y="64261"/>
                  </a:moveTo>
                  <a:lnTo>
                    <a:pt x="2764281" y="88899"/>
                  </a:lnTo>
                  <a:lnTo>
                    <a:pt x="2788920" y="88899"/>
                  </a:lnTo>
                  <a:lnTo>
                    <a:pt x="2764281" y="64261"/>
                  </a:lnTo>
                  <a:close/>
                </a:path>
                <a:path w="2833370" h="1310639">
                  <a:moveTo>
                    <a:pt x="2833370" y="0"/>
                  </a:moveTo>
                  <a:lnTo>
                    <a:pt x="2764281" y="0"/>
                  </a:lnTo>
                  <a:lnTo>
                    <a:pt x="2764281" y="64261"/>
                  </a:lnTo>
                  <a:lnTo>
                    <a:pt x="2788920" y="88899"/>
                  </a:lnTo>
                  <a:lnTo>
                    <a:pt x="2833370" y="88899"/>
                  </a:lnTo>
                  <a:lnTo>
                    <a:pt x="2833370" y="0"/>
                  </a:lnTo>
                  <a:close/>
                </a:path>
              </a:pathLst>
            </a:custGeom>
            <a:solidFill>
              <a:srgbClr val="FF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50762" y="4592066"/>
              <a:ext cx="266700" cy="603250"/>
            </a:xfrm>
            <a:custGeom>
              <a:avLst/>
              <a:gdLst/>
              <a:ahLst/>
              <a:cxnLst/>
              <a:rect l="l" t="t" r="r" b="b"/>
              <a:pathLst>
                <a:path w="266700" h="603250">
                  <a:moveTo>
                    <a:pt x="88900" y="336168"/>
                  </a:moveTo>
                  <a:lnTo>
                    <a:pt x="0" y="336168"/>
                  </a:lnTo>
                  <a:lnTo>
                    <a:pt x="133350" y="602868"/>
                  </a:lnTo>
                  <a:lnTo>
                    <a:pt x="244475" y="380618"/>
                  </a:lnTo>
                  <a:lnTo>
                    <a:pt x="88900" y="380618"/>
                  </a:lnTo>
                  <a:lnTo>
                    <a:pt x="88900" y="336168"/>
                  </a:lnTo>
                  <a:close/>
                </a:path>
                <a:path w="266700" h="603250">
                  <a:moveTo>
                    <a:pt x="177800" y="0"/>
                  </a:moveTo>
                  <a:lnTo>
                    <a:pt x="88900" y="0"/>
                  </a:lnTo>
                  <a:lnTo>
                    <a:pt x="88900" y="380618"/>
                  </a:lnTo>
                  <a:lnTo>
                    <a:pt x="177800" y="380618"/>
                  </a:lnTo>
                  <a:lnTo>
                    <a:pt x="177800" y="0"/>
                  </a:lnTo>
                  <a:close/>
                </a:path>
                <a:path w="266700" h="603250">
                  <a:moveTo>
                    <a:pt x="266700" y="336168"/>
                  </a:moveTo>
                  <a:lnTo>
                    <a:pt x="177800" y="336168"/>
                  </a:lnTo>
                  <a:lnTo>
                    <a:pt x="177800" y="380618"/>
                  </a:lnTo>
                  <a:lnTo>
                    <a:pt x="244475" y="380618"/>
                  </a:lnTo>
                  <a:lnTo>
                    <a:pt x="266700" y="336168"/>
                  </a:lnTo>
                  <a:close/>
                </a:path>
              </a:pathLst>
            </a:custGeom>
            <a:solidFill>
              <a:srgbClr val="2C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4493" y="5284342"/>
              <a:ext cx="4205224" cy="15736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896637" y="5723391"/>
              <a:ext cx="344805" cy="307340"/>
            </a:xfrm>
            <a:custGeom>
              <a:avLst/>
              <a:gdLst/>
              <a:ahLst/>
              <a:cxnLst/>
              <a:rect l="l" t="t" r="r" b="b"/>
              <a:pathLst>
                <a:path w="344804" h="307339">
                  <a:moveTo>
                    <a:pt x="208583" y="9"/>
                  </a:moveTo>
                  <a:lnTo>
                    <a:pt x="170051" y="2891"/>
                  </a:lnTo>
                  <a:lnTo>
                    <a:pt x="133376" y="13490"/>
                  </a:lnTo>
                  <a:lnTo>
                    <a:pt x="10724" y="83374"/>
                  </a:lnTo>
                  <a:lnTo>
                    <a:pt x="0" y="302890"/>
                  </a:lnTo>
                  <a:lnTo>
                    <a:pt x="286" y="304910"/>
                  </a:lnTo>
                  <a:lnTo>
                    <a:pt x="1188" y="307272"/>
                  </a:lnTo>
                  <a:lnTo>
                    <a:pt x="27475" y="292172"/>
                  </a:lnTo>
                  <a:lnTo>
                    <a:pt x="27379" y="123064"/>
                  </a:lnTo>
                  <a:lnTo>
                    <a:pt x="27528" y="121104"/>
                  </a:lnTo>
                  <a:lnTo>
                    <a:pt x="147045" y="36155"/>
                  </a:lnTo>
                  <a:lnTo>
                    <a:pt x="186226" y="22902"/>
                  </a:lnTo>
                  <a:lnTo>
                    <a:pt x="200226" y="22098"/>
                  </a:lnTo>
                  <a:lnTo>
                    <a:pt x="205037" y="22132"/>
                  </a:lnTo>
                  <a:lnTo>
                    <a:pt x="242938" y="28194"/>
                  </a:lnTo>
                  <a:lnTo>
                    <a:pt x="293159" y="55886"/>
                  </a:lnTo>
                  <a:lnTo>
                    <a:pt x="306645" y="80947"/>
                  </a:lnTo>
                  <a:lnTo>
                    <a:pt x="305756" y="88110"/>
                  </a:lnTo>
                  <a:lnTo>
                    <a:pt x="177871" y="174430"/>
                  </a:lnTo>
                  <a:lnTo>
                    <a:pt x="171336" y="179284"/>
                  </a:lnTo>
                  <a:lnTo>
                    <a:pt x="166654" y="185219"/>
                  </a:lnTo>
                  <a:lnTo>
                    <a:pt x="163793" y="192208"/>
                  </a:lnTo>
                  <a:lnTo>
                    <a:pt x="162721" y="200224"/>
                  </a:lnTo>
                  <a:lnTo>
                    <a:pt x="162561" y="206995"/>
                  </a:lnTo>
                  <a:lnTo>
                    <a:pt x="162732" y="221972"/>
                  </a:lnTo>
                  <a:lnTo>
                    <a:pt x="163325" y="225276"/>
                  </a:lnTo>
                  <a:lnTo>
                    <a:pt x="167338" y="224635"/>
                  </a:lnTo>
                  <a:lnTo>
                    <a:pt x="171191" y="224922"/>
                  </a:lnTo>
                  <a:lnTo>
                    <a:pt x="179775" y="220757"/>
                  </a:lnTo>
                  <a:lnTo>
                    <a:pt x="189522" y="214695"/>
                  </a:lnTo>
                  <a:lnTo>
                    <a:pt x="192782" y="201153"/>
                  </a:lnTo>
                  <a:lnTo>
                    <a:pt x="197240" y="194927"/>
                  </a:lnTo>
                  <a:lnTo>
                    <a:pt x="204262" y="190560"/>
                  </a:lnTo>
                  <a:lnTo>
                    <a:pt x="309267" y="129967"/>
                  </a:lnTo>
                  <a:lnTo>
                    <a:pt x="315289" y="126255"/>
                  </a:lnTo>
                  <a:lnTo>
                    <a:pt x="343010" y="93470"/>
                  </a:lnTo>
                  <a:lnTo>
                    <a:pt x="344685" y="79182"/>
                  </a:lnTo>
                  <a:lnTo>
                    <a:pt x="343456" y="71778"/>
                  </a:lnTo>
                  <a:lnTo>
                    <a:pt x="319664" y="39265"/>
                  </a:lnTo>
                  <a:lnTo>
                    <a:pt x="271568" y="13006"/>
                  </a:lnTo>
                  <a:lnTo>
                    <a:pt x="230270" y="1811"/>
                  </a:lnTo>
                  <a:lnTo>
                    <a:pt x="208583" y="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0930" y="5767559"/>
              <a:ext cx="216567" cy="2315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874918" y="5723378"/>
              <a:ext cx="344805" cy="307340"/>
            </a:xfrm>
            <a:custGeom>
              <a:avLst/>
              <a:gdLst/>
              <a:ahLst/>
              <a:cxnLst/>
              <a:rect l="l" t="t" r="r" b="b"/>
              <a:pathLst>
                <a:path w="344804" h="307339">
                  <a:moveTo>
                    <a:pt x="208582" y="9"/>
                  </a:moveTo>
                  <a:lnTo>
                    <a:pt x="170050" y="2891"/>
                  </a:lnTo>
                  <a:lnTo>
                    <a:pt x="133376" y="13490"/>
                  </a:lnTo>
                  <a:lnTo>
                    <a:pt x="10724" y="83374"/>
                  </a:lnTo>
                  <a:lnTo>
                    <a:pt x="0" y="302890"/>
                  </a:lnTo>
                  <a:lnTo>
                    <a:pt x="286" y="304910"/>
                  </a:lnTo>
                  <a:lnTo>
                    <a:pt x="1188" y="307272"/>
                  </a:lnTo>
                  <a:lnTo>
                    <a:pt x="27475" y="292172"/>
                  </a:lnTo>
                  <a:lnTo>
                    <a:pt x="27378" y="123064"/>
                  </a:lnTo>
                  <a:lnTo>
                    <a:pt x="27528" y="121104"/>
                  </a:lnTo>
                  <a:lnTo>
                    <a:pt x="147045" y="36155"/>
                  </a:lnTo>
                  <a:lnTo>
                    <a:pt x="186225" y="22902"/>
                  </a:lnTo>
                  <a:lnTo>
                    <a:pt x="200226" y="22098"/>
                  </a:lnTo>
                  <a:lnTo>
                    <a:pt x="205037" y="22132"/>
                  </a:lnTo>
                  <a:lnTo>
                    <a:pt x="242937" y="28194"/>
                  </a:lnTo>
                  <a:lnTo>
                    <a:pt x="293159" y="55886"/>
                  </a:lnTo>
                  <a:lnTo>
                    <a:pt x="306645" y="80947"/>
                  </a:lnTo>
                  <a:lnTo>
                    <a:pt x="305756" y="88110"/>
                  </a:lnTo>
                  <a:lnTo>
                    <a:pt x="177871" y="174430"/>
                  </a:lnTo>
                  <a:lnTo>
                    <a:pt x="171336" y="179284"/>
                  </a:lnTo>
                  <a:lnTo>
                    <a:pt x="166653" y="185219"/>
                  </a:lnTo>
                  <a:lnTo>
                    <a:pt x="163792" y="192208"/>
                  </a:lnTo>
                  <a:lnTo>
                    <a:pt x="162720" y="200224"/>
                  </a:lnTo>
                  <a:lnTo>
                    <a:pt x="162561" y="206995"/>
                  </a:lnTo>
                  <a:lnTo>
                    <a:pt x="162732" y="221972"/>
                  </a:lnTo>
                  <a:lnTo>
                    <a:pt x="163325" y="225276"/>
                  </a:lnTo>
                  <a:lnTo>
                    <a:pt x="167338" y="224635"/>
                  </a:lnTo>
                  <a:lnTo>
                    <a:pt x="171191" y="224922"/>
                  </a:lnTo>
                  <a:lnTo>
                    <a:pt x="179775" y="220757"/>
                  </a:lnTo>
                  <a:lnTo>
                    <a:pt x="189522" y="214695"/>
                  </a:lnTo>
                  <a:lnTo>
                    <a:pt x="192782" y="201153"/>
                  </a:lnTo>
                  <a:lnTo>
                    <a:pt x="197240" y="194927"/>
                  </a:lnTo>
                  <a:lnTo>
                    <a:pt x="204262" y="190560"/>
                  </a:lnTo>
                  <a:lnTo>
                    <a:pt x="309267" y="129967"/>
                  </a:lnTo>
                  <a:lnTo>
                    <a:pt x="315289" y="126255"/>
                  </a:lnTo>
                  <a:lnTo>
                    <a:pt x="343010" y="93470"/>
                  </a:lnTo>
                  <a:lnTo>
                    <a:pt x="344685" y="79182"/>
                  </a:lnTo>
                  <a:lnTo>
                    <a:pt x="343456" y="71778"/>
                  </a:lnTo>
                  <a:lnTo>
                    <a:pt x="319664" y="39265"/>
                  </a:lnTo>
                  <a:lnTo>
                    <a:pt x="271567" y="13006"/>
                  </a:lnTo>
                  <a:lnTo>
                    <a:pt x="230270" y="1811"/>
                  </a:lnTo>
                  <a:lnTo>
                    <a:pt x="208582" y="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9211" y="5767546"/>
              <a:ext cx="216567" cy="2315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173980" y="5709780"/>
              <a:ext cx="1875789" cy="1148715"/>
            </a:xfrm>
            <a:custGeom>
              <a:avLst/>
              <a:gdLst/>
              <a:ahLst/>
              <a:cxnLst/>
              <a:rect l="l" t="t" r="r" b="b"/>
              <a:pathLst>
                <a:path w="1875790" h="1148715">
                  <a:moveTo>
                    <a:pt x="1641970" y="692340"/>
                  </a:moveTo>
                  <a:lnTo>
                    <a:pt x="0" y="692340"/>
                  </a:lnTo>
                  <a:lnTo>
                    <a:pt x="0" y="1148219"/>
                  </a:lnTo>
                  <a:lnTo>
                    <a:pt x="1641970" y="1148219"/>
                  </a:lnTo>
                  <a:lnTo>
                    <a:pt x="1641970" y="692340"/>
                  </a:lnTo>
                  <a:close/>
                </a:path>
                <a:path w="1875790" h="1148715">
                  <a:moveTo>
                    <a:pt x="1816785" y="314655"/>
                  </a:moveTo>
                  <a:lnTo>
                    <a:pt x="1816735" y="148310"/>
                  </a:lnTo>
                  <a:lnTo>
                    <a:pt x="1689658" y="56210"/>
                  </a:lnTo>
                  <a:lnTo>
                    <a:pt x="1655533" y="47053"/>
                  </a:lnTo>
                  <a:lnTo>
                    <a:pt x="1643481" y="48069"/>
                  </a:lnTo>
                  <a:lnTo>
                    <a:pt x="1594726" y="72745"/>
                  </a:lnTo>
                  <a:lnTo>
                    <a:pt x="1584058" y="88925"/>
                  </a:lnTo>
                  <a:lnTo>
                    <a:pt x="1590103" y="98209"/>
                  </a:lnTo>
                  <a:lnTo>
                    <a:pt x="1596732" y="103886"/>
                  </a:lnTo>
                  <a:lnTo>
                    <a:pt x="1599107" y="105029"/>
                  </a:lnTo>
                  <a:lnTo>
                    <a:pt x="1719719" y="174586"/>
                  </a:lnTo>
                  <a:lnTo>
                    <a:pt x="1724660" y="180606"/>
                  </a:lnTo>
                  <a:lnTo>
                    <a:pt x="1728952" y="192684"/>
                  </a:lnTo>
                  <a:lnTo>
                    <a:pt x="1729333" y="197116"/>
                  </a:lnTo>
                  <a:lnTo>
                    <a:pt x="1729473" y="264439"/>
                  </a:lnTo>
                  <a:lnTo>
                    <a:pt x="1757260" y="280403"/>
                  </a:lnTo>
                  <a:lnTo>
                    <a:pt x="1758899" y="277876"/>
                  </a:lnTo>
                  <a:lnTo>
                    <a:pt x="1758391" y="275475"/>
                  </a:lnTo>
                  <a:lnTo>
                    <a:pt x="1758442" y="181559"/>
                  </a:lnTo>
                  <a:lnTo>
                    <a:pt x="1632585" y="90601"/>
                  </a:lnTo>
                  <a:lnTo>
                    <a:pt x="1630222" y="89636"/>
                  </a:lnTo>
                  <a:lnTo>
                    <a:pt x="1628457" y="87718"/>
                  </a:lnTo>
                  <a:lnTo>
                    <a:pt x="1634515" y="83591"/>
                  </a:lnTo>
                  <a:lnTo>
                    <a:pt x="1642884" y="78574"/>
                  </a:lnTo>
                  <a:lnTo>
                    <a:pt x="1651177" y="74053"/>
                  </a:lnTo>
                  <a:lnTo>
                    <a:pt x="1656994" y="71374"/>
                  </a:lnTo>
                  <a:lnTo>
                    <a:pt x="1771637" y="137452"/>
                  </a:lnTo>
                  <a:lnTo>
                    <a:pt x="1787461" y="290398"/>
                  </a:lnTo>
                  <a:lnTo>
                    <a:pt x="1787652" y="297967"/>
                  </a:lnTo>
                  <a:lnTo>
                    <a:pt x="1816785" y="314655"/>
                  </a:lnTo>
                  <a:close/>
                </a:path>
                <a:path w="1875790" h="1148715">
                  <a:moveTo>
                    <a:pt x="1875307" y="344436"/>
                  </a:moveTo>
                  <a:lnTo>
                    <a:pt x="1874850" y="341858"/>
                  </a:lnTo>
                  <a:lnTo>
                    <a:pt x="1874862" y="114388"/>
                  </a:lnTo>
                  <a:lnTo>
                    <a:pt x="1873885" y="105905"/>
                  </a:lnTo>
                  <a:lnTo>
                    <a:pt x="1737753" y="16814"/>
                  </a:lnTo>
                  <a:lnTo>
                    <a:pt x="1696161" y="3606"/>
                  </a:lnTo>
                  <a:lnTo>
                    <a:pt x="1643684" y="0"/>
                  </a:lnTo>
                  <a:lnTo>
                    <a:pt x="1617103" y="3581"/>
                  </a:lnTo>
                  <a:lnTo>
                    <a:pt x="1579321" y="15240"/>
                  </a:lnTo>
                  <a:lnTo>
                    <a:pt x="1531810" y="41719"/>
                  </a:lnTo>
                  <a:lnTo>
                    <a:pt x="1507401" y="71818"/>
                  </a:lnTo>
                  <a:lnTo>
                    <a:pt x="1504442" y="91198"/>
                  </a:lnTo>
                  <a:lnTo>
                    <a:pt x="1506359" y="100584"/>
                  </a:lnTo>
                  <a:lnTo>
                    <a:pt x="1530654" y="131787"/>
                  </a:lnTo>
                  <a:lnTo>
                    <a:pt x="1649577" y="201422"/>
                  </a:lnTo>
                  <a:lnTo>
                    <a:pt x="1662836" y="209359"/>
                  </a:lnTo>
                  <a:lnTo>
                    <a:pt x="1667306" y="215773"/>
                  </a:lnTo>
                  <a:lnTo>
                    <a:pt x="1670392" y="225679"/>
                  </a:lnTo>
                  <a:lnTo>
                    <a:pt x="1671218" y="230695"/>
                  </a:lnTo>
                  <a:lnTo>
                    <a:pt x="1680552" y="236270"/>
                  </a:lnTo>
                  <a:lnTo>
                    <a:pt x="1689925" y="241401"/>
                  </a:lnTo>
                  <a:lnTo>
                    <a:pt x="1694192" y="244741"/>
                  </a:lnTo>
                  <a:lnTo>
                    <a:pt x="1699818" y="246456"/>
                  </a:lnTo>
                  <a:lnTo>
                    <a:pt x="1700060" y="241757"/>
                  </a:lnTo>
                  <a:lnTo>
                    <a:pt x="1700085" y="215696"/>
                  </a:lnTo>
                  <a:lnTo>
                    <a:pt x="1699082" y="206819"/>
                  </a:lnTo>
                  <a:lnTo>
                    <a:pt x="1696021" y="199148"/>
                  </a:lnTo>
                  <a:lnTo>
                    <a:pt x="1690903" y="192659"/>
                  </a:lnTo>
                  <a:lnTo>
                    <a:pt x="1683740" y="187337"/>
                  </a:lnTo>
                  <a:lnTo>
                    <a:pt x="1563370" y="117868"/>
                  </a:lnTo>
                  <a:lnTo>
                    <a:pt x="1557312" y="113106"/>
                  </a:lnTo>
                  <a:lnTo>
                    <a:pt x="1552562" y="106807"/>
                  </a:lnTo>
                  <a:lnTo>
                    <a:pt x="1547279" y="97180"/>
                  </a:lnTo>
                  <a:lnTo>
                    <a:pt x="1545590" y="87274"/>
                  </a:lnTo>
                  <a:lnTo>
                    <a:pt x="1547507" y="77393"/>
                  </a:lnTo>
                  <a:lnTo>
                    <a:pt x="1600314" y="36499"/>
                  </a:lnTo>
                  <a:lnTo>
                    <a:pt x="1638896" y="24447"/>
                  </a:lnTo>
                  <a:lnTo>
                    <a:pt x="1659483" y="23469"/>
                  </a:lnTo>
                  <a:lnTo>
                    <a:pt x="1674723" y="24358"/>
                  </a:lnTo>
                  <a:lnTo>
                    <a:pt x="1717370" y="38735"/>
                  </a:lnTo>
                  <a:lnTo>
                    <a:pt x="1830870" y="104381"/>
                  </a:lnTo>
                  <a:lnTo>
                    <a:pt x="1845703" y="132181"/>
                  </a:lnTo>
                  <a:lnTo>
                    <a:pt x="1845640" y="322821"/>
                  </a:lnTo>
                  <a:lnTo>
                    <a:pt x="1845792" y="330860"/>
                  </a:lnTo>
                  <a:lnTo>
                    <a:pt x="1852307" y="335267"/>
                  </a:lnTo>
                  <a:lnTo>
                    <a:pt x="1860702" y="340220"/>
                  </a:lnTo>
                  <a:lnTo>
                    <a:pt x="1868792" y="344512"/>
                  </a:lnTo>
                  <a:lnTo>
                    <a:pt x="1874393" y="346913"/>
                  </a:lnTo>
                  <a:lnTo>
                    <a:pt x="1875307" y="3444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9881" y="6120790"/>
              <a:ext cx="650875" cy="281940"/>
            </a:xfrm>
            <a:custGeom>
              <a:avLst/>
              <a:gdLst/>
              <a:ahLst/>
              <a:cxnLst/>
              <a:rect l="l" t="t" r="r" b="b"/>
              <a:pathLst>
                <a:path w="650875" h="281939">
                  <a:moveTo>
                    <a:pt x="650493" y="0"/>
                  </a:moveTo>
                  <a:lnTo>
                    <a:pt x="0" y="0"/>
                  </a:lnTo>
                  <a:lnTo>
                    <a:pt x="0" y="281330"/>
                  </a:lnTo>
                  <a:lnTo>
                    <a:pt x="650493" y="281330"/>
                  </a:lnTo>
                  <a:lnTo>
                    <a:pt x="650493" y="0"/>
                  </a:lnTo>
                  <a:close/>
                </a:path>
              </a:pathLst>
            </a:custGeom>
            <a:solidFill>
              <a:srgbClr val="2C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0818" y="6160135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653" y="0"/>
                  </a:moveTo>
                  <a:lnTo>
                    <a:pt x="104396" y="7777"/>
                  </a:lnTo>
                  <a:lnTo>
                    <a:pt x="62490" y="29434"/>
                  </a:lnTo>
                  <a:lnTo>
                    <a:pt x="29447" y="62459"/>
                  </a:lnTo>
                  <a:lnTo>
                    <a:pt x="7780" y="104340"/>
                  </a:lnTo>
                  <a:lnTo>
                    <a:pt x="0" y="152565"/>
                  </a:lnTo>
                  <a:lnTo>
                    <a:pt x="7780" y="200789"/>
                  </a:lnTo>
                  <a:lnTo>
                    <a:pt x="29447" y="242670"/>
                  </a:lnTo>
                  <a:lnTo>
                    <a:pt x="62490" y="275695"/>
                  </a:lnTo>
                  <a:lnTo>
                    <a:pt x="104396" y="297352"/>
                  </a:lnTo>
                  <a:lnTo>
                    <a:pt x="152653" y="305130"/>
                  </a:lnTo>
                  <a:lnTo>
                    <a:pt x="200849" y="297352"/>
                  </a:lnTo>
                  <a:lnTo>
                    <a:pt x="242718" y="275695"/>
                  </a:lnTo>
                  <a:lnTo>
                    <a:pt x="275741" y="242670"/>
                  </a:lnTo>
                  <a:lnTo>
                    <a:pt x="297401" y="200789"/>
                  </a:lnTo>
                  <a:lnTo>
                    <a:pt x="305180" y="152565"/>
                  </a:lnTo>
                  <a:lnTo>
                    <a:pt x="297401" y="104340"/>
                  </a:lnTo>
                  <a:lnTo>
                    <a:pt x="275741" y="62459"/>
                  </a:lnTo>
                  <a:lnTo>
                    <a:pt x="242718" y="29434"/>
                  </a:lnTo>
                  <a:lnTo>
                    <a:pt x="200849" y="7777"/>
                  </a:lnTo>
                  <a:lnTo>
                    <a:pt x="1526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2380" y="6300443"/>
              <a:ext cx="1977389" cy="557555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5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18386"/>
            <a:ext cx="3541521" cy="60396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02126" y="3847184"/>
            <a:ext cx="6073140" cy="17278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3600" b="1" dirty="0">
                <a:solidFill>
                  <a:srgbClr val="001F5F"/>
                </a:solidFill>
                <a:latin typeface="Arial"/>
                <a:cs typeface="Arial"/>
              </a:rPr>
              <a:t>ARAH</a:t>
            </a:r>
            <a:r>
              <a:rPr sz="3600" b="1" spc="-2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Arial"/>
                <a:cs typeface="Arial"/>
              </a:rPr>
              <a:t>PERENCANAAN</a:t>
            </a:r>
            <a:endParaRPr sz="3600" dirty="0">
              <a:latin typeface="Arial"/>
              <a:cs typeface="Arial"/>
            </a:endParaRPr>
          </a:p>
          <a:p>
            <a:pPr marL="12700" marR="5080">
              <a:lnSpc>
                <a:spcPts val="3890"/>
              </a:lnSpc>
              <a:spcBef>
                <a:spcPts val="925"/>
              </a:spcBef>
            </a:pPr>
            <a:r>
              <a:rPr sz="3600" b="1" spc="-65" dirty="0">
                <a:solidFill>
                  <a:srgbClr val="001F5F"/>
                </a:solidFill>
                <a:latin typeface="Arial"/>
                <a:cs typeface="Arial"/>
              </a:rPr>
              <a:t>PEMBANGUNAN</a:t>
            </a:r>
            <a:r>
              <a:rPr sz="3600" b="1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001F5F"/>
                </a:solidFill>
                <a:latin typeface="Arial"/>
                <a:cs typeface="Arial"/>
              </a:rPr>
              <a:t>NASIONAL </a:t>
            </a:r>
            <a:r>
              <a:rPr sz="3600" b="1" spc="-20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3600" b="1" spc="-2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Arial"/>
                <a:cs typeface="Arial"/>
              </a:rPr>
              <a:t>DAERAH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41521" y="2520010"/>
            <a:ext cx="1772920" cy="1108075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0" rIns="0" bIns="0" rtlCol="0">
            <a:spAutoFit/>
          </a:bodyPr>
          <a:lstStyle/>
          <a:p>
            <a:pPr marL="299085">
              <a:lnSpc>
                <a:spcPts val="8725"/>
              </a:lnSpc>
            </a:pPr>
            <a:r>
              <a:rPr sz="8000" spc="35" dirty="0"/>
              <a:t>2</a:t>
            </a:r>
            <a:endParaRPr sz="8000"/>
          </a:p>
        </p:txBody>
      </p:sp>
      <p:sp>
        <p:nvSpPr>
          <p:cNvPr id="5" name="object 5"/>
          <p:cNvSpPr/>
          <p:nvPr/>
        </p:nvSpPr>
        <p:spPr>
          <a:xfrm>
            <a:off x="11579479" y="0"/>
            <a:ext cx="612775" cy="1858010"/>
          </a:xfrm>
          <a:custGeom>
            <a:avLst/>
            <a:gdLst/>
            <a:ahLst/>
            <a:cxnLst/>
            <a:rect l="l" t="t" r="r" b="b"/>
            <a:pathLst>
              <a:path w="612775" h="1858010">
                <a:moveTo>
                  <a:pt x="0" y="0"/>
                </a:moveTo>
                <a:lnTo>
                  <a:pt x="0" y="1857883"/>
                </a:lnTo>
                <a:lnTo>
                  <a:pt x="612521" y="1857883"/>
                </a:lnTo>
                <a:lnTo>
                  <a:pt x="612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2077" y="210718"/>
            <a:ext cx="894689" cy="391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2396" y="96824"/>
            <a:ext cx="1349119" cy="50126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-38"/>
            <a:ext cx="4714240" cy="6858634"/>
            <a:chOff x="0" y="-38"/>
            <a:chExt cx="4714240" cy="6858634"/>
          </a:xfrm>
        </p:grpSpPr>
        <p:sp>
          <p:nvSpPr>
            <p:cNvPr id="9" name="object 9"/>
            <p:cNvSpPr/>
            <p:nvPr/>
          </p:nvSpPr>
          <p:spPr>
            <a:xfrm>
              <a:off x="615721" y="0"/>
              <a:ext cx="2926080" cy="6858000"/>
            </a:xfrm>
            <a:custGeom>
              <a:avLst/>
              <a:gdLst/>
              <a:ahLst/>
              <a:cxnLst/>
              <a:rect l="l" t="t" r="r" b="b"/>
              <a:pathLst>
                <a:path w="2926079" h="6858000">
                  <a:moveTo>
                    <a:pt x="0" y="6858000"/>
                  </a:moveTo>
                  <a:lnTo>
                    <a:pt x="2925799" y="6858000"/>
                  </a:lnTo>
                  <a:lnTo>
                    <a:pt x="2925799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F5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615950" cy="6858000"/>
            </a:xfrm>
            <a:custGeom>
              <a:avLst/>
              <a:gdLst/>
              <a:ahLst/>
              <a:cxnLst/>
              <a:rect l="l" t="t" r="r" b="b"/>
              <a:pathLst>
                <a:path w="615950" h="6858000">
                  <a:moveTo>
                    <a:pt x="61572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5721" y="6858000"/>
                  </a:lnTo>
                  <a:lnTo>
                    <a:pt x="61572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38"/>
              <a:ext cx="4713880" cy="981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5999" y="116014"/>
              <a:ext cx="912380" cy="6599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611" y="216573"/>
              <a:ext cx="651738" cy="4683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407" y="196265"/>
              <a:ext cx="427901" cy="4642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9675" y="269976"/>
              <a:ext cx="1409191" cy="35181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6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9847" y="81152"/>
            <a:ext cx="80130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37689">
              <a:lnSpc>
                <a:spcPct val="100000"/>
              </a:lnSpc>
              <a:spcBef>
                <a:spcPts val="100"/>
              </a:spcBef>
            </a:pPr>
            <a:r>
              <a:rPr sz="2000" spc="-65" dirty="0"/>
              <a:t>RPJMN</a:t>
            </a:r>
            <a:r>
              <a:rPr sz="2000" spc="25" dirty="0"/>
              <a:t> </a:t>
            </a:r>
            <a:r>
              <a:rPr sz="2000" dirty="0"/>
              <a:t>2025-2029</a:t>
            </a:r>
            <a:r>
              <a:rPr sz="2000" spc="50" dirty="0"/>
              <a:t> </a:t>
            </a:r>
            <a:r>
              <a:rPr sz="2000" spc="-60" dirty="0"/>
              <a:t>SEBAGAI</a:t>
            </a:r>
            <a:r>
              <a:rPr sz="2000" spc="25" dirty="0"/>
              <a:t> </a:t>
            </a:r>
            <a:r>
              <a:rPr sz="2000" spc="-10" dirty="0"/>
              <a:t>ACUAN </a:t>
            </a:r>
            <a:r>
              <a:rPr sz="2000" spc="-55" dirty="0"/>
              <a:t>PERENCANAAN</a:t>
            </a:r>
            <a:r>
              <a:rPr sz="2000" spc="-70" dirty="0"/>
              <a:t> </a:t>
            </a:r>
            <a:r>
              <a:rPr sz="2000" spc="-40" dirty="0"/>
              <a:t>PEMBANGUNAN</a:t>
            </a:r>
            <a:r>
              <a:rPr sz="2000" spc="-50" dirty="0"/>
              <a:t> </a:t>
            </a:r>
            <a:r>
              <a:rPr sz="2000" spc="-35" dirty="0"/>
              <a:t>NASIONAL</a:t>
            </a:r>
            <a:r>
              <a:rPr sz="2000" spc="-70" dirty="0"/>
              <a:t> </a:t>
            </a:r>
            <a:r>
              <a:rPr sz="2000" spc="-10" dirty="0"/>
              <a:t>JANGKA</a:t>
            </a:r>
            <a:r>
              <a:rPr sz="2000" spc="-70" dirty="0"/>
              <a:t> </a:t>
            </a:r>
            <a:r>
              <a:rPr sz="2000" spc="-10" dirty="0"/>
              <a:t>MENENGAH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973960" y="4916170"/>
            <a:ext cx="2200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VISI,</a:t>
            </a:r>
            <a:r>
              <a:rPr sz="18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MISI</a:t>
            </a:r>
            <a:r>
              <a:rPr sz="1800" b="1" spc="5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001F5F"/>
                </a:solidFill>
                <a:latin typeface="Arial"/>
                <a:cs typeface="Arial"/>
              </a:rPr>
              <a:t>PRESIDEN</a:t>
            </a:r>
            <a:r>
              <a:rPr sz="18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001F5F"/>
                </a:solidFill>
                <a:latin typeface="Arial"/>
                <a:cs typeface="Arial"/>
              </a:rPr>
              <a:t>TERPILIH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(Asta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Cita)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819" y="4446565"/>
            <a:ext cx="1204497" cy="199397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4844" y="965453"/>
            <a:ext cx="107346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65" dirty="0">
                <a:latin typeface="Arial"/>
                <a:cs typeface="Arial"/>
              </a:rPr>
              <a:t>RPJMN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2025-2029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telah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ditetapkan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dengan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Peraturan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Presiden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No.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12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85" dirty="0">
                <a:latin typeface="Arial"/>
                <a:cs typeface="Arial"/>
              </a:rPr>
              <a:t>Tahun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2025.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RPJMN </a:t>
            </a:r>
            <a:r>
              <a:rPr sz="2000" b="1" dirty="0">
                <a:latin typeface="Arial"/>
                <a:cs typeface="Arial"/>
              </a:rPr>
              <a:t>menjadi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acuan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dalam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Penyusunan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Program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dan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Kegiatan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Kementerian/Lembaga</a:t>
            </a:r>
            <a:endParaRPr sz="20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dan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Penyusunan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65" dirty="0">
                <a:latin typeface="Arial"/>
                <a:cs typeface="Arial"/>
              </a:rPr>
              <a:t>RPJMD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seluruh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Daerah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62628" y="2366772"/>
            <a:ext cx="3562985" cy="3832225"/>
            <a:chOff x="4262628" y="2366772"/>
            <a:chExt cx="3562985" cy="3832225"/>
          </a:xfrm>
        </p:grpSpPr>
        <p:sp>
          <p:nvSpPr>
            <p:cNvPr id="7" name="object 7"/>
            <p:cNvSpPr/>
            <p:nvPr/>
          </p:nvSpPr>
          <p:spPr>
            <a:xfrm>
              <a:off x="5909691" y="2366772"/>
              <a:ext cx="1370965" cy="1948814"/>
            </a:xfrm>
            <a:custGeom>
              <a:avLst/>
              <a:gdLst/>
              <a:ahLst/>
              <a:cxnLst/>
              <a:rect l="l" t="t" r="r" b="b"/>
              <a:pathLst>
                <a:path w="1370965" h="1948814">
                  <a:moveTo>
                    <a:pt x="0" y="0"/>
                  </a:moveTo>
                  <a:lnTo>
                    <a:pt x="0" y="1948560"/>
                  </a:lnTo>
                  <a:lnTo>
                    <a:pt x="1370838" y="577468"/>
                  </a:lnTo>
                  <a:lnTo>
                    <a:pt x="1336747" y="543418"/>
                  </a:lnTo>
                  <a:lnTo>
                    <a:pt x="1301814" y="510229"/>
                  </a:lnTo>
                  <a:lnTo>
                    <a:pt x="1266055" y="477917"/>
                  </a:lnTo>
                  <a:lnTo>
                    <a:pt x="1229487" y="446499"/>
                  </a:lnTo>
                  <a:lnTo>
                    <a:pt x="1192129" y="415995"/>
                  </a:lnTo>
                  <a:lnTo>
                    <a:pt x="1153997" y="386419"/>
                  </a:lnTo>
                  <a:lnTo>
                    <a:pt x="1115109" y="357791"/>
                  </a:lnTo>
                  <a:lnTo>
                    <a:pt x="1075481" y="330128"/>
                  </a:lnTo>
                  <a:lnTo>
                    <a:pt x="1035133" y="303446"/>
                  </a:lnTo>
                  <a:lnTo>
                    <a:pt x="994080" y="277763"/>
                  </a:lnTo>
                  <a:lnTo>
                    <a:pt x="952340" y="253097"/>
                  </a:lnTo>
                  <a:lnTo>
                    <a:pt x="909930" y="229465"/>
                  </a:lnTo>
                  <a:lnTo>
                    <a:pt x="866869" y="206885"/>
                  </a:lnTo>
                  <a:lnTo>
                    <a:pt x="823172" y="185372"/>
                  </a:lnTo>
                  <a:lnTo>
                    <a:pt x="778858" y="164946"/>
                  </a:lnTo>
                  <a:lnTo>
                    <a:pt x="733944" y="145624"/>
                  </a:lnTo>
                  <a:lnTo>
                    <a:pt x="688447" y="127422"/>
                  </a:lnTo>
                  <a:lnTo>
                    <a:pt x="642384" y="110358"/>
                  </a:lnTo>
                  <a:lnTo>
                    <a:pt x="595773" y="94449"/>
                  </a:lnTo>
                  <a:lnTo>
                    <a:pt x="548632" y="79714"/>
                  </a:lnTo>
                  <a:lnTo>
                    <a:pt x="500977" y="66169"/>
                  </a:lnTo>
                  <a:lnTo>
                    <a:pt x="452825" y="53831"/>
                  </a:lnTo>
                  <a:lnTo>
                    <a:pt x="404195" y="42718"/>
                  </a:lnTo>
                  <a:lnTo>
                    <a:pt x="355104" y="32848"/>
                  </a:lnTo>
                  <a:lnTo>
                    <a:pt x="305568" y="24237"/>
                  </a:lnTo>
                  <a:lnTo>
                    <a:pt x="255606" y="16904"/>
                  </a:lnTo>
                  <a:lnTo>
                    <a:pt x="205234" y="10864"/>
                  </a:lnTo>
                  <a:lnTo>
                    <a:pt x="154470" y="6137"/>
                  </a:lnTo>
                  <a:lnTo>
                    <a:pt x="103332" y="2739"/>
                  </a:lnTo>
                  <a:lnTo>
                    <a:pt x="51836" y="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09691" y="2944240"/>
              <a:ext cx="1916430" cy="3255010"/>
            </a:xfrm>
            <a:custGeom>
              <a:avLst/>
              <a:gdLst/>
              <a:ahLst/>
              <a:cxnLst/>
              <a:rect l="l" t="t" r="r" b="b"/>
              <a:pathLst>
                <a:path w="1916429" h="3255010">
                  <a:moveTo>
                    <a:pt x="1338453" y="2709443"/>
                  </a:moveTo>
                  <a:lnTo>
                    <a:pt x="0" y="1371092"/>
                  </a:lnTo>
                  <a:lnTo>
                    <a:pt x="0" y="3254464"/>
                  </a:lnTo>
                  <a:lnTo>
                    <a:pt x="51917" y="3253778"/>
                  </a:lnTo>
                  <a:lnTo>
                    <a:pt x="103492" y="3251720"/>
                  </a:lnTo>
                  <a:lnTo>
                    <a:pt x="154698" y="3248317"/>
                  </a:lnTo>
                  <a:lnTo>
                    <a:pt x="205549" y="3243567"/>
                  </a:lnTo>
                  <a:lnTo>
                    <a:pt x="255993" y="3237509"/>
                  </a:lnTo>
                  <a:lnTo>
                    <a:pt x="306031" y="3230156"/>
                  </a:lnTo>
                  <a:lnTo>
                    <a:pt x="355638" y="3221520"/>
                  </a:lnTo>
                  <a:lnTo>
                    <a:pt x="404799" y="3211614"/>
                  </a:lnTo>
                  <a:lnTo>
                    <a:pt x="453491" y="3200476"/>
                  </a:lnTo>
                  <a:lnTo>
                    <a:pt x="501713" y="3188093"/>
                  </a:lnTo>
                  <a:lnTo>
                    <a:pt x="549440" y="3174517"/>
                  </a:lnTo>
                  <a:lnTo>
                    <a:pt x="596633" y="3159734"/>
                  </a:lnTo>
                  <a:lnTo>
                    <a:pt x="643318" y="3143770"/>
                  </a:lnTo>
                  <a:lnTo>
                    <a:pt x="689432" y="3126663"/>
                  </a:lnTo>
                  <a:lnTo>
                    <a:pt x="734987" y="3108401"/>
                  </a:lnTo>
                  <a:lnTo>
                    <a:pt x="779957" y="3089021"/>
                  </a:lnTo>
                  <a:lnTo>
                    <a:pt x="824331" y="3068536"/>
                  </a:lnTo>
                  <a:lnTo>
                    <a:pt x="868083" y="3046958"/>
                  </a:lnTo>
                  <a:lnTo>
                    <a:pt x="911186" y="3024314"/>
                  </a:lnTo>
                  <a:lnTo>
                    <a:pt x="953655" y="3000616"/>
                  </a:lnTo>
                  <a:lnTo>
                    <a:pt x="995438" y="2975876"/>
                  </a:lnTo>
                  <a:lnTo>
                    <a:pt x="1036535" y="2950121"/>
                  </a:lnTo>
                  <a:lnTo>
                    <a:pt x="1076934" y="2923349"/>
                  </a:lnTo>
                  <a:lnTo>
                    <a:pt x="1116596" y="2895612"/>
                  </a:lnTo>
                  <a:lnTo>
                    <a:pt x="1155522" y="2866898"/>
                  </a:lnTo>
                  <a:lnTo>
                    <a:pt x="1193698" y="2837243"/>
                  </a:lnTo>
                  <a:lnTo>
                    <a:pt x="1231087" y="2806649"/>
                  </a:lnTo>
                  <a:lnTo>
                    <a:pt x="1267688" y="2775140"/>
                  </a:lnTo>
                  <a:lnTo>
                    <a:pt x="1303477" y="2742730"/>
                  </a:lnTo>
                  <a:lnTo>
                    <a:pt x="1338453" y="2709443"/>
                  </a:lnTo>
                  <a:close/>
                </a:path>
                <a:path w="1916429" h="3255010">
                  <a:moveTo>
                    <a:pt x="1915922" y="1338453"/>
                  </a:moveTo>
                  <a:lnTo>
                    <a:pt x="1915223" y="1286535"/>
                  </a:lnTo>
                  <a:lnTo>
                    <a:pt x="1913166" y="1234960"/>
                  </a:lnTo>
                  <a:lnTo>
                    <a:pt x="1909762" y="1183754"/>
                  </a:lnTo>
                  <a:lnTo>
                    <a:pt x="1905012" y="1132903"/>
                  </a:lnTo>
                  <a:lnTo>
                    <a:pt x="1898954" y="1082459"/>
                  </a:lnTo>
                  <a:lnTo>
                    <a:pt x="1891601" y="1032421"/>
                  </a:lnTo>
                  <a:lnTo>
                    <a:pt x="1882952" y="982814"/>
                  </a:lnTo>
                  <a:lnTo>
                    <a:pt x="1873059" y="933653"/>
                  </a:lnTo>
                  <a:lnTo>
                    <a:pt x="1861908" y="884961"/>
                  </a:lnTo>
                  <a:lnTo>
                    <a:pt x="1849526" y="836739"/>
                  </a:lnTo>
                  <a:lnTo>
                    <a:pt x="1835937" y="789012"/>
                  </a:lnTo>
                  <a:lnTo>
                    <a:pt x="1821154" y="741807"/>
                  </a:lnTo>
                  <a:lnTo>
                    <a:pt x="1805190" y="695134"/>
                  </a:lnTo>
                  <a:lnTo>
                    <a:pt x="1788083" y="649020"/>
                  </a:lnTo>
                  <a:lnTo>
                    <a:pt x="1769821" y="603465"/>
                  </a:lnTo>
                  <a:lnTo>
                    <a:pt x="1750428" y="558495"/>
                  </a:lnTo>
                  <a:lnTo>
                    <a:pt x="1729943" y="514121"/>
                  </a:lnTo>
                  <a:lnTo>
                    <a:pt x="1708365" y="470369"/>
                  </a:lnTo>
                  <a:lnTo>
                    <a:pt x="1685709" y="427266"/>
                  </a:lnTo>
                  <a:lnTo>
                    <a:pt x="1662010" y="384797"/>
                  </a:lnTo>
                  <a:lnTo>
                    <a:pt x="1637271" y="343014"/>
                  </a:lnTo>
                  <a:lnTo>
                    <a:pt x="1611503" y="301917"/>
                  </a:lnTo>
                  <a:lnTo>
                    <a:pt x="1584744" y="261518"/>
                  </a:lnTo>
                  <a:lnTo>
                    <a:pt x="1556994" y="221856"/>
                  </a:lnTo>
                  <a:lnTo>
                    <a:pt x="1528292" y="182930"/>
                  </a:lnTo>
                  <a:lnTo>
                    <a:pt x="1498625" y="144754"/>
                  </a:lnTo>
                  <a:lnTo>
                    <a:pt x="1468031" y="107365"/>
                  </a:lnTo>
                  <a:lnTo>
                    <a:pt x="1436522" y="70764"/>
                  </a:lnTo>
                  <a:lnTo>
                    <a:pt x="1404112" y="34975"/>
                  </a:lnTo>
                  <a:lnTo>
                    <a:pt x="1370838" y="0"/>
                  </a:lnTo>
                  <a:lnTo>
                    <a:pt x="0" y="1371092"/>
                  </a:lnTo>
                  <a:lnTo>
                    <a:pt x="1915668" y="1371092"/>
                  </a:lnTo>
                  <a:lnTo>
                    <a:pt x="1915922" y="1338453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09691" y="4315332"/>
              <a:ext cx="1915795" cy="1338580"/>
            </a:xfrm>
            <a:custGeom>
              <a:avLst/>
              <a:gdLst/>
              <a:ahLst/>
              <a:cxnLst/>
              <a:rect l="l" t="t" r="r" b="b"/>
              <a:pathLst>
                <a:path w="1915795" h="1338579">
                  <a:moveTo>
                    <a:pt x="1915667" y="0"/>
                  </a:moveTo>
                  <a:lnTo>
                    <a:pt x="0" y="0"/>
                  </a:lnTo>
                  <a:lnTo>
                    <a:pt x="1338453" y="1338440"/>
                  </a:lnTo>
                  <a:lnTo>
                    <a:pt x="1372917" y="1303916"/>
                  </a:lnTo>
                  <a:lnTo>
                    <a:pt x="1406500" y="1268528"/>
                  </a:lnTo>
                  <a:lnTo>
                    <a:pt x="1439184" y="1232294"/>
                  </a:lnTo>
                  <a:lnTo>
                    <a:pt x="1470950" y="1195232"/>
                  </a:lnTo>
                  <a:lnTo>
                    <a:pt x="1501780" y="1157359"/>
                  </a:lnTo>
                  <a:lnTo>
                    <a:pt x="1531656" y="1118694"/>
                  </a:lnTo>
                  <a:lnTo>
                    <a:pt x="1560561" y="1079256"/>
                  </a:lnTo>
                  <a:lnTo>
                    <a:pt x="1588475" y="1039061"/>
                  </a:lnTo>
                  <a:lnTo>
                    <a:pt x="1615382" y="998128"/>
                  </a:lnTo>
                  <a:lnTo>
                    <a:pt x="1641263" y="956475"/>
                  </a:lnTo>
                  <a:lnTo>
                    <a:pt x="1666100" y="914120"/>
                  </a:lnTo>
                  <a:lnTo>
                    <a:pt x="1689875" y="871082"/>
                  </a:lnTo>
                  <a:lnTo>
                    <a:pt x="1712570" y="827377"/>
                  </a:lnTo>
                  <a:lnTo>
                    <a:pt x="1734167" y="783025"/>
                  </a:lnTo>
                  <a:lnTo>
                    <a:pt x="1754647" y="738043"/>
                  </a:lnTo>
                  <a:lnTo>
                    <a:pt x="1773994" y="692449"/>
                  </a:lnTo>
                  <a:lnTo>
                    <a:pt x="1792189" y="646261"/>
                  </a:lnTo>
                  <a:lnTo>
                    <a:pt x="1809213" y="599498"/>
                  </a:lnTo>
                  <a:lnTo>
                    <a:pt x="1825049" y="552177"/>
                  </a:lnTo>
                  <a:lnTo>
                    <a:pt x="1839679" y="504316"/>
                  </a:lnTo>
                  <a:lnTo>
                    <a:pt x="1853085" y="455934"/>
                  </a:lnTo>
                  <a:lnTo>
                    <a:pt x="1865248" y="407048"/>
                  </a:lnTo>
                  <a:lnTo>
                    <a:pt x="1876151" y="357677"/>
                  </a:lnTo>
                  <a:lnTo>
                    <a:pt x="1885776" y="307838"/>
                  </a:lnTo>
                  <a:lnTo>
                    <a:pt x="1894104" y="257550"/>
                  </a:lnTo>
                  <a:lnTo>
                    <a:pt x="1901118" y="206831"/>
                  </a:lnTo>
                  <a:lnTo>
                    <a:pt x="1906799" y="155698"/>
                  </a:lnTo>
                  <a:lnTo>
                    <a:pt x="1911130" y="104170"/>
                  </a:lnTo>
                  <a:lnTo>
                    <a:pt x="1914092" y="52264"/>
                  </a:lnTo>
                  <a:lnTo>
                    <a:pt x="1915667" y="0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5064" y="2643631"/>
              <a:ext cx="213931" cy="2138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3468" y="5704906"/>
              <a:ext cx="213931" cy="2139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2628" y="2659380"/>
              <a:ext cx="3281933" cy="32819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45127" y="2841498"/>
              <a:ext cx="2929255" cy="2929255"/>
            </a:xfrm>
            <a:custGeom>
              <a:avLst/>
              <a:gdLst/>
              <a:ahLst/>
              <a:cxnLst/>
              <a:rect l="l" t="t" r="r" b="b"/>
              <a:pathLst>
                <a:path w="2929254" h="2929254">
                  <a:moveTo>
                    <a:pt x="1464564" y="0"/>
                  </a:moveTo>
                  <a:lnTo>
                    <a:pt x="1416220" y="782"/>
                  </a:lnTo>
                  <a:lnTo>
                    <a:pt x="1368267" y="3115"/>
                  </a:lnTo>
                  <a:lnTo>
                    <a:pt x="1320731" y="6973"/>
                  </a:lnTo>
                  <a:lnTo>
                    <a:pt x="1273634" y="12332"/>
                  </a:lnTo>
                  <a:lnTo>
                    <a:pt x="1227002" y="19168"/>
                  </a:lnTo>
                  <a:lnTo>
                    <a:pt x="1180858" y="27457"/>
                  </a:lnTo>
                  <a:lnTo>
                    <a:pt x="1135226" y="37176"/>
                  </a:lnTo>
                  <a:lnTo>
                    <a:pt x="1090131" y="48299"/>
                  </a:lnTo>
                  <a:lnTo>
                    <a:pt x="1045596" y="60803"/>
                  </a:lnTo>
                  <a:lnTo>
                    <a:pt x="1001645" y="74663"/>
                  </a:lnTo>
                  <a:lnTo>
                    <a:pt x="958304" y="89856"/>
                  </a:lnTo>
                  <a:lnTo>
                    <a:pt x="915596" y="106358"/>
                  </a:lnTo>
                  <a:lnTo>
                    <a:pt x="873544" y="124143"/>
                  </a:lnTo>
                  <a:lnTo>
                    <a:pt x="832174" y="143189"/>
                  </a:lnTo>
                  <a:lnTo>
                    <a:pt x="791509" y="163470"/>
                  </a:lnTo>
                  <a:lnTo>
                    <a:pt x="751574" y="184964"/>
                  </a:lnTo>
                  <a:lnTo>
                    <a:pt x="712392" y="207645"/>
                  </a:lnTo>
                  <a:lnTo>
                    <a:pt x="673987" y="231490"/>
                  </a:lnTo>
                  <a:lnTo>
                    <a:pt x="636385" y="256474"/>
                  </a:lnTo>
                  <a:lnTo>
                    <a:pt x="599608" y="282573"/>
                  </a:lnTo>
                  <a:lnTo>
                    <a:pt x="563682" y="309764"/>
                  </a:lnTo>
                  <a:lnTo>
                    <a:pt x="528629" y="338022"/>
                  </a:lnTo>
                  <a:lnTo>
                    <a:pt x="494475" y="367323"/>
                  </a:lnTo>
                  <a:lnTo>
                    <a:pt x="461243" y="397643"/>
                  </a:lnTo>
                  <a:lnTo>
                    <a:pt x="428958" y="428958"/>
                  </a:lnTo>
                  <a:lnTo>
                    <a:pt x="397643" y="461243"/>
                  </a:lnTo>
                  <a:lnTo>
                    <a:pt x="367323" y="494475"/>
                  </a:lnTo>
                  <a:lnTo>
                    <a:pt x="338022" y="528629"/>
                  </a:lnTo>
                  <a:lnTo>
                    <a:pt x="309764" y="563682"/>
                  </a:lnTo>
                  <a:lnTo>
                    <a:pt x="282573" y="599608"/>
                  </a:lnTo>
                  <a:lnTo>
                    <a:pt x="256474" y="636385"/>
                  </a:lnTo>
                  <a:lnTo>
                    <a:pt x="231490" y="673987"/>
                  </a:lnTo>
                  <a:lnTo>
                    <a:pt x="207645" y="712392"/>
                  </a:lnTo>
                  <a:lnTo>
                    <a:pt x="184964" y="751574"/>
                  </a:lnTo>
                  <a:lnTo>
                    <a:pt x="163470" y="791509"/>
                  </a:lnTo>
                  <a:lnTo>
                    <a:pt x="143189" y="832174"/>
                  </a:lnTo>
                  <a:lnTo>
                    <a:pt x="124143" y="873544"/>
                  </a:lnTo>
                  <a:lnTo>
                    <a:pt x="106358" y="915596"/>
                  </a:lnTo>
                  <a:lnTo>
                    <a:pt x="89856" y="958304"/>
                  </a:lnTo>
                  <a:lnTo>
                    <a:pt x="74663" y="1001645"/>
                  </a:lnTo>
                  <a:lnTo>
                    <a:pt x="60803" y="1045596"/>
                  </a:lnTo>
                  <a:lnTo>
                    <a:pt x="48299" y="1090131"/>
                  </a:lnTo>
                  <a:lnTo>
                    <a:pt x="37176" y="1135226"/>
                  </a:lnTo>
                  <a:lnTo>
                    <a:pt x="27457" y="1180858"/>
                  </a:lnTo>
                  <a:lnTo>
                    <a:pt x="19168" y="1227002"/>
                  </a:lnTo>
                  <a:lnTo>
                    <a:pt x="12332" y="1273634"/>
                  </a:lnTo>
                  <a:lnTo>
                    <a:pt x="6973" y="1320731"/>
                  </a:lnTo>
                  <a:lnTo>
                    <a:pt x="3115" y="1368267"/>
                  </a:lnTo>
                  <a:lnTo>
                    <a:pt x="782" y="1416220"/>
                  </a:lnTo>
                  <a:lnTo>
                    <a:pt x="0" y="1464564"/>
                  </a:lnTo>
                  <a:lnTo>
                    <a:pt x="782" y="1512907"/>
                  </a:lnTo>
                  <a:lnTo>
                    <a:pt x="3115" y="1560859"/>
                  </a:lnTo>
                  <a:lnTo>
                    <a:pt x="6973" y="1608396"/>
                  </a:lnTo>
                  <a:lnTo>
                    <a:pt x="12332" y="1655492"/>
                  </a:lnTo>
                  <a:lnTo>
                    <a:pt x="19168" y="1702124"/>
                  </a:lnTo>
                  <a:lnTo>
                    <a:pt x="27457" y="1748267"/>
                  </a:lnTo>
                  <a:lnTo>
                    <a:pt x="37176" y="1793898"/>
                  </a:lnTo>
                  <a:lnTo>
                    <a:pt x="48299" y="1838993"/>
                  </a:lnTo>
                  <a:lnTo>
                    <a:pt x="60803" y="1883527"/>
                  </a:lnTo>
                  <a:lnTo>
                    <a:pt x="74663" y="1927476"/>
                  </a:lnTo>
                  <a:lnTo>
                    <a:pt x="89856" y="1970817"/>
                  </a:lnTo>
                  <a:lnTo>
                    <a:pt x="106358" y="2013524"/>
                  </a:lnTo>
                  <a:lnTo>
                    <a:pt x="124143" y="2055574"/>
                  </a:lnTo>
                  <a:lnTo>
                    <a:pt x="143189" y="2096943"/>
                  </a:lnTo>
                  <a:lnTo>
                    <a:pt x="163470" y="2137607"/>
                  </a:lnTo>
                  <a:lnTo>
                    <a:pt x="184964" y="2177541"/>
                  </a:lnTo>
                  <a:lnTo>
                    <a:pt x="207645" y="2216722"/>
                  </a:lnTo>
                  <a:lnTo>
                    <a:pt x="231490" y="2255125"/>
                  </a:lnTo>
                  <a:lnTo>
                    <a:pt x="256474" y="2292726"/>
                  </a:lnTo>
                  <a:lnTo>
                    <a:pt x="282573" y="2329501"/>
                  </a:lnTo>
                  <a:lnTo>
                    <a:pt x="309764" y="2365426"/>
                  </a:lnTo>
                  <a:lnTo>
                    <a:pt x="338022" y="2400477"/>
                  </a:lnTo>
                  <a:lnTo>
                    <a:pt x="367323" y="2434630"/>
                  </a:lnTo>
                  <a:lnTo>
                    <a:pt x="397643" y="2467860"/>
                  </a:lnTo>
                  <a:lnTo>
                    <a:pt x="428958" y="2500144"/>
                  </a:lnTo>
                  <a:lnTo>
                    <a:pt x="461243" y="2531457"/>
                  </a:lnTo>
                  <a:lnTo>
                    <a:pt x="494475" y="2561775"/>
                  </a:lnTo>
                  <a:lnTo>
                    <a:pt x="528629" y="2591075"/>
                  </a:lnTo>
                  <a:lnTo>
                    <a:pt x="563682" y="2619331"/>
                  </a:lnTo>
                  <a:lnTo>
                    <a:pt x="599608" y="2646521"/>
                  </a:lnTo>
                  <a:lnTo>
                    <a:pt x="636385" y="2672619"/>
                  </a:lnTo>
                  <a:lnTo>
                    <a:pt x="673987" y="2697602"/>
                  </a:lnTo>
                  <a:lnTo>
                    <a:pt x="712392" y="2721445"/>
                  </a:lnTo>
                  <a:lnTo>
                    <a:pt x="751574" y="2744125"/>
                  </a:lnTo>
                  <a:lnTo>
                    <a:pt x="791509" y="2765617"/>
                  </a:lnTo>
                  <a:lnTo>
                    <a:pt x="832174" y="2785897"/>
                  </a:lnTo>
                  <a:lnTo>
                    <a:pt x="873544" y="2804942"/>
                  </a:lnTo>
                  <a:lnTo>
                    <a:pt x="915596" y="2822726"/>
                  </a:lnTo>
                  <a:lnTo>
                    <a:pt x="958304" y="2839226"/>
                  </a:lnTo>
                  <a:lnTo>
                    <a:pt x="1001645" y="2854418"/>
                  </a:lnTo>
                  <a:lnTo>
                    <a:pt x="1045596" y="2868278"/>
                  </a:lnTo>
                  <a:lnTo>
                    <a:pt x="1090131" y="2880781"/>
                  </a:lnTo>
                  <a:lnTo>
                    <a:pt x="1135226" y="2891903"/>
                  </a:lnTo>
                  <a:lnTo>
                    <a:pt x="1180858" y="2901621"/>
                  </a:lnTo>
                  <a:lnTo>
                    <a:pt x="1227002" y="2909910"/>
                  </a:lnTo>
                  <a:lnTo>
                    <a:pt x="1273634" y="2916745"/>
                  </a:lnTo>
                  <a:lnTo>
                    <a:pt x="1320731" y="2922104"/>
                  </a:lnTo>
                  <a:lnTo>
                    <a:pt x="1368267" y="2925962"/>
                  </a:lnTo>
                  <a:lnTo>
                    <a:pt x="1416220" y="2928294"/>
                  </a:lnTo>
                  <a:lnTo>
                    <a:pt x="1464564" y="2929077"/>
                  </a:lnTo>
                  <a:lnTo>
                    <a:pt x="1512900" y="2928294"/>
                  </a:lnTo>
                  <a:lnTo>
                    <a:pt x="1560845" y="2925962"/>
                  </a:lnTo>
                  <a:lnTo>
                    <a:pt x="1608375" y="2922104"/>
                  </a:lnTo>
                  <a:lnTo>
                    <a:pt x="1655465" y="2916745"/>
                  </a:lnTo>
                  <a:lnTo>
                    <a:pt x="1702091" y="2909910"/>
                  </a:lnTo>
                  <a:lnTo>
                    <a:pt x="1748229" y="2901621"/>
                  </a:lnTo>
                  <a:lnTo>
                    <a:pt x="1793855" y="2891903"/>
                  </a:lnTo>
                  <a:lnTo>
                    <a:pt x="1838945" y="2880781"/>
                  </a:lnTo>
                  <a:lnTo>
                    <a:pt x="1883474" y="2868278"/>
                  </a:lnTo>
                  <a:lnTo>
                    <a:pt x="1927420" y="2854418"/>
                  </a:lnTo>
                  <a:lnTo>
                    <a:pt x="1970756" y="2839226"/>
                  </a:lnTo>
                  <a:lnTo>
                    <a:pt x="2013460" y="2822726"/>
                  </a:lnTo>
                  <a:lnTo>
                    <a:pt x="2055507" y="2804942"/>
                  </a:lnTo>
                  <a:lnTo>
                    <a:pt x="2096873" y="2785897"/>
                  </a:lnTo>
                  <a:lnTo>
                    <a:pt x="2137534" y="2765617"/>
                  </a:lnTo>
                  <a:lnTo>
                    <a:pt x="2177466" y="2744125"/>
                  </a:lnTo>
                  <a:lnTo>
                    <a:pt x="2216645" y="2721445"/>
                  </a:lnTo>
                  <a:lnTo>
                    <a:pt x="2255046" y="2697602"/>
                  </a:lnTo>
                  <a:lnTo>
                    <a:pt x="2292645" y="2672619"/>
                  </a:lnTo>
                  <a:lnTo>
                    <a:pt x="2329419" y="2646521"/>
                  </a:lnTo>
                  <a:lnTo>
                    <a:pt x="2365343" y="2619331"/>
                  </a:lnTo>
                  <a:lnTo>
                    <a:pt x="2400393" y="2591075"/>
                  </a:lnTo>
                  <a:lnTo>
                    <a:pt x="2434545" y="2561775"/>
                  </a:lnTo>
                  <a:lnTo>
                    <a:pt x="2467775" y="2531457"/>
                  </a:lnTo>
                  <a:lnTo>
                    <a:pt x="2500058" y="2500144"/>
                  </a:lnTo>
                  <a:lnTo>
                    <a:pt x="2531371" y="2467860"/>
                  </a:lnTo>
                  <a:lnTo>
                    <a:pt x="2561689" y="2434630"/>
                  </a:lnTo>
                  <a:lnTo>
                    <a:pt x="2590988" y="2400477"/>
                  </a:lnTo>
                  <a:lnTo>
                    <a:pt x="2619245" y="2365426"/>
                  </a:lnTo>
                  <a:lnTo>
                    <a:pt x="2646435" y="2329501"/>
                  </a:lnTo>
                  <a:lnTo>
                    <a:pt x="2672533" y="2292726"/>
                  </a:lnTo>
                  <a:lnTo>
                    <a:pt x="2697516" y="2255125"/>
                  </a:lnTo>
                  <a:lnTo>
                    <a:pt x="2721360" y="2216722"/>
                  </a:lnTo>
                  <a:lnTo>
                    <a:pt x="2744041" y="2177541"/>
                  </a:lnTo>
                  <a:lnTo>
                    <a:pt x="2765533" y="2137607"/>
                  </a:lnTo>
                  <a:lnTo>
                    <a:pt x="2785814" y="2096943"/>
                  </a:lnTo>
                  <a:lnTo>
                    <a:pt x="2804859" y="2055574"/>
                  </a:lnTo>
                  <a:lnTo>
                    <a:pt x="2822644" y="2013524"/>
                  </a:lnTo>
                  <a:lnTo>
                    <a:pt x="2839145" y="1970817"/>
                  </a:lnTo>
                  <a:lnTo>
                    <a:pt x="2854338" y="1927476"/>
                  </a:lnTo>
                  <a:lnTo>
                    <a:pt x="2868198" y="1883527"/>
                  </a:lnTo>
                  <a:lnTo>
                    <a:pt x="2880702" y="1838993"/>
                  </a:lnTo>
                  <a:lnTo>
                    <a:pt x="2891825" y="1793898"/>
                  </a:lnTo>
                  <a:lnTo>
                    <a:pt x="2901543" y="1748267"/>
                  </a:lnTo>
                  <a:lnTo>
                    <a:pt x="2909832" y="1702124"/>
                  </a:lnTo>
                  <a:lnTo>
                    <a:pt x="2916668" y="1655492"/>
                  </a:lnTo>
                  <a:lnTo>
                    <a:pt x="2922028" y="1608396"/>
                  </a:lnTo>
                  <a:lnTo>
                    <a:pt x="2925885" y="1560859"/>
                  </a:lnTo>
                  <a:lnTo>
                    <a:pt x="2928218" y="1512907"/>
                  </a:lnTo>
                  <a:lnTo>
                    <a:pt x="2929001" y="1464564"/>
                  </a:lnTo>
                  <a:lnTo>
                    <a:pt x="2928218" y="1416220"/>
                  </a:lnTo>
                  <a:lnTo>
                    <a:pt x="2925885" y="1368267"/>
                  </a:lnTo>
                  <a:lnTo>
                    <a:pt x="2922028" y="1320731"/>
                  </a:lnTo>
                  <a:lnTo>
                    <a:pt x="2916668" y="1273634"/>
                  </a:lnTo>
                  <a:lnTo>
                    <a:pt x="2909832" y="1227002"/>
                  </a:lnTo>
                  <a:lnTo>
                    <a:pt x="2901543" y="1180858"/>
                  </a:lnTo>
                  <a:lnTo>
                    <a:pt x="2891825" y="1135226"/>
                  </a:lnTo>
                  <a:lnTo>
                    <a:pt x="2880702" y="1090131"/>
                  </a:lnTo>
                  <a:lnTo>
                    <a:pt x="2868198" y="1045596"/>
                  </a:lnTo>
                  <a:lnTo>
                    <a:pt x="2854338" y="1001645"/>
                  </a:lnTo>
                  <a:lnTo>
                    <a:pt x="2839145" y="958304"/>
                  </a:lnTo>
                  <a:lnTo>
                    <a:pt x="2822644" y="915596"/>
                  </a:lnTo>
                  <a:lnTo>
                    <a:pt x="2804859" y="873544"/>
                  </a:lnTo>
                  <a:lnTo>
                    <a:pt x="2785814" y="832174"/>
                  </a:lnTo>
                  <a:lnTo>
                    <a:pt x="2765533" y="791509"/>
                  </a:lnTo>
                  <a:lnTo>
                    <a:pt x="2744041" y="751574"/>
                  </a:lnTo>
                  <a:lnTo>
                    <a:pt x="2721360" y="712392"/>
                  </a:lnTo>
                  <a:lnTo>
                    <a:pt x="2697516" y="673987"/>
                  </a:lnTo>
                  <a:lnTo>
                    <a:pt x="2672533" y="636385"/>
                  </a:lnTo>
                  <a:lnTo>
                    <a:pt x="2646435" y="599608"/>
                  </a:lnTo>
                  <a:lnTo>
                    <a:pt x="2619245" y="563682"/>
                  </a:lnTo>
                  <a:lnTo>
                    <a:pt x="2590988" y="528629"/>
                  </a:lnTo>
                  <a:lnTo>
                    <a:pt x="2561689" y="494475"/>
                  </a:lnTo>
                  <a:lnTo>
                    <a:pt x="2531371" y="461243"/>
                  </a:lnTo>
                  <a:lnTo>
                    <a:pt x="2500058" y="428958"/>
                  </a:lnTo>
                  <a:lnTo>
                    <a:pt x="2467775" y="397643"/>
                  </a:lnTo>
                  <a:lnTo>
                    <a:pt x="2434545" y="367323"/>
                  </a:lnTo>
                  <a:lnTo>
                    <a:pt x="2400393" y="338022"/>
                  </a:lnTo>
                  <a:lnTo>
                    <a:pt x="2365343" y="309764"/>
                  </a:lnTo>
                  <a:lnTo>
                    <a:pt x="2329419" y="282573"/>
                  </a:lnTo>
                  <a:lnTo>
                    <a:pt x="2292645" y="256474"/>
                  </a:lnTo>
                  <a:lnTo>
                    <a:pt x="2255046" y="231490"/>
                  </a:lnTo>
                  <a:lnTo>
                    <a:pt x="2216645" y="207645"/>
                  </a:lnTo>
                  <a:lnTo>
                    <a:pt x="2177466" y="184964"/>
                  </a:lnTo>
                  <a:lnTo>
                    <a:pt x="2137534" y="163470"/>
                  </a:lnTo>
                  <a:lnTo>
                    <a:pt x="2096873" y="143189"/>
                  </a:lnTo>
                  <a:lnTo>
                    <a:pt x="2055507" y="124143"/>
                  </a:lnTo>
                  <a:lnTo>
                    <a:pt x="2013460" y="106358"/>
                  </a:lnTo>
                  <a:lnTo>
                    <a:pt x="1970756" y="89856"/>
                  </a:lnTo>
                  <a:lnTo>
                    <a:pt x="1927420" y="74663"/>
                  </a:lnTo>
                  <a:lnTo>
                    <a:pt x="1883474" y="60803"/>
                  </a:lnTo>
                  <a:lnTo>
                    <a:pt x="1838945" y="48299"/>
                  </a:lnTo>
                  <a:lnTo>
                    <a:pt x="1793855" y="37176"/>
                  </a:lnTo>
                  <a:lnTo>
                    <a:pt x="1748229" y="27457"/>
                  </a:lnTo>
                  <a:lnTo>
                    <a:pt x="1702091" y="19168"/>
                  </a:lnTo>
                  <a:lnTo>
                    <a:pt x="1655465" y="12332"/>
                  </a:lnTo>
                  <a:lnTo>
                    <a:pt x="1608375" y="6973"/>
                  </a:lnTo>
                  <a:lnTo>
                    <a:pt x="1560845" y="3115"/>
                  </a:lnTo>
                  <a:lnTo>
                    <a:pt x="1512900" y="782"/>
                  </a:lnTo>
                  <a:lnTo>
                    <a:pt x="1464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1539" y="2395093"/>
              <a:ext cx="1956689" cy="2622168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36306" y="4095750"/>
            <a:ext cx="211074" cy="2112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212841" y="4872609"/>
            <a:ext cx="140208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RPJMN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2025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5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2029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33131" y="2315718"/>
            <a:ext cx="30251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Lampiran</a:t>
            </a:r>
            <a:r>
              <a:rPr sz="2000" b="1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5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20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Narasi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RPJM </a:t>
            </a:r>
            <a:r>
              <a:rPr sz="2000" spc="-25" dirty="0">
                <a:latin typeface="Arial"/>
                <a:cs typeface="Arial"/>
              </a:rPr>
              <a:t>Nasional</a:t>
            </a:r>
            <a:r>
              <a:rPr sz="2000" spc="-65" dirty="0">
                <a:latin typeface="Arial"/>
                <a:cs typeface="Arial"/>
              </a:rPr>
              <a:t> Tahun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2025-</a:t>
            </a:r>
            <a:r>
              <a:rPr sz="2000" spc="-20" dirty="0">
                <a:latin typeface="Arial"/>
                <a:cs typeface="Arial"/>
              </a:rPr>
              <a:t>2029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70721" y="3904869"/>
            <a:ext cx="339407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Lampiran</a:t>
            </a:r>
            <a:r>
              <a:rPr sz="20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5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20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Matriks </a:t>
            </a:r>
            <a:r>
              <a:rPr sz="2000" spc="-25" dirty="0">
                <a:latin typeface="Arial"/>
                <a:cs typeface="Arial"/>
              </a:rPr>
              <a:t>Pembangunan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5" dirty="0">
                <a:latin typeface="Arial"/>
                <a:cs typeface="Arial"/>
              </a:rPr>
              <a:t>RPJM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Nasional </a:t>
            </a:r>
            <a:r>
              <a:rPr sz="2000" spc="-65" dirty="0">
                <a:latin typeface="Arial"/>
                <a:cs typeface="Arial"/>
              </a:rPr>
              <a:t>Tahun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2025-</a:t>
            </a:r>
            <a:r>
              <a:rPr sz="2000" spc="-20" dirty="0">
                <a:latin typeface="Arial"/>
                <a:cs typeface="Arial"/>
              </a:rPr>
              <a:t>2029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7703" y="5443220"/>
            <a:ext cx="39084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Lampiran</a:t>
            </a:r>
            <a:r>
              <a:rPr sz="2000" b="1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5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20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Arah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Pembangunan </a:t>
            </a:r>
            <a:r>
              <a:rPr sz="2000" spc="-45" dirty="0">
                <a:latin typeface="Arial"/>
                <a:cs typeface="Arial"/>
              </a:rPr>
              <a:t>Kewilayahan </a:t>
            </a:r>
            <a:r>
              <a:rPr sz="2000" spc="-105" dirty="0">
                <a:latin typeface="Arial"/>
                <a:cs typeface="Arial"/>
              </a:rPr>
              <a:t>RPJM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Nasional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Tahun </a:t>
            </a:r>
            <a:r>
              <a:rPr sz="2000" dirty="0">
                <a:latin typeface="Arial"/>
                <a:cs typeface="Arial"/>
              </a:rPr>
              <a:t>2025-</a:t>
            </a:r>
            <a:r>
              <a:rPr sz="2000" spc="-20" dirty="0">
                <a:latin typeface="Arial"/>
                <a:cs typeface="Arial"/>
              </a:rPr>
              <a:t>2029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545" y="2216798"/>
            <a:ext cx="1222817" cy="195043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973960" y="2511044"/>
            <a:ext cx="16446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RPJPN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2025</a:t>
            </a:r>
            <a:r>
              <a:rPr sz="18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18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2045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UU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No.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59/2024</a:t>
            </a:r>
            <a:endParaRPr sz="1800">
              <a:latin typeface="Arial"/>
              <a:cs typeface="Arial"/>
            </a:endParaRPr>
          </a:p>
          <a:p>
            <a:pPr marL="12700" marR="113664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tentang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RPJPN </a:t>
            </a:r>
            <a:r>
              <a:rPr sz="1800" spc="-10" dirty="0">
                <a:latin typeface="Arial"/>
                <a:cs typeface="Arial"/>
              </a:rPr>
              <a:t>2025-</a:t>
            </a:r>
            <a:r>
              <a:rPr sz="1800" spc="-20" dirty="0">
                <a:latin typeface="Arial"/>
                <a:cs typeface="Arial"/>
              </a:rPr>
              <a:t>2045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71850" y="2758465"/>
            <a:ext cx="1647825" cy="2340610"/>
          </a:xfrm>
          <a:custGeom>
            <a:avLst/>
            <a:gdLst/>
            <a:ahLst/>
            <a:cxnLst/>
            <a:rect l="l" t="t" r="r" b="b"/>
            <a:pathLst>
              <a:path w="1647825" h="2340610">
                <a:moveTo>
                  <a:pt x="1474597" y="1690560"/>
                </a:moveTo>
                <a:lnTo>
                  <a:pt x="1465834" y="1685785"/>
                </a:lnTo>
                <a:lnTo>
                  <a:pt x="1021219" y="1914664"/>
                </a:lnTo>
                <a:lnTo>
                  <a:pt x="1043736" y="1926043"/>
                </a:lnTo>
                <a:lnTo>
                  <a:pt x="1065860" y="1933892"/>
                </a:lnTo>
                <a:lnTo>
                  <a:pt x="1108456" y="1946198"/>
                </a:lnTo>
                <a:lnTo>
                  <a:pt x="1129931" y="1953933"/>
                </a:lnTo>
                <a:lnTo>
                  <a:pt x="1138313" y="1960778"/>
                </a:lnTo>
                <a:lnTo>
                  <a:pt x="1134275" y="1970290"/>
                </a:lnTo>
                <a:lnTo>
                  <a:pt x="1118450" y="1986026"/>
                </a:lnTo>
                <a:lnTo>
                  <a:pt x="1078915" y="2021446"/>
                </a:lnTo>
                <a:lnTo>
                  <a:pt x="1038898" y="2054517"/>
                </a:lnTo>
                <a:lnTo>
                  <a:pt x="998397" y="2085251"/>
                </a:lnTo>
                <a:lnTo>
                  <a:pt x="957414" y="2113648"/>
                </a:lnTo>
                <a:lnTo>
                  <a:pt x="915962" y="2139721"/>
                </a:lnTo>
                <a:lnTo>
                  <a:pt x="874039" y="2163483"/>
                </a:lnTo>
                <a:lnTo>
                  <a:pt x="831634" y="2184933"/>
                </a:lnTo>
                <a:lnTo>
                  <a:pt x="788771" y="2204097"/>
                </a:lnTo>
                <a:lnTo>
                  <a:pt x="745426" y="2220963"/>
                </a:lnTo>
                <a:lnTo>
                  <a:pt x="701624" y="2235568"/>
                </a:lnTo>
                <a:lnTo>
                  <a:pt x="657352" y="2247900"/>
                </a:lnTo>
                <a:lnTo>
                  <a:pt x="612622" y="2257971"/>
                </a:lnTo>
                <a:lnTo>
                  <a:pt x="567436" y="2265794"/>
                </a:lnTo>
                <a:lnTo>
                  <a:pt x="521779" y="2271382"/>
                </a:lnTo>
                <a:lnTo>
                  <a:pt x="475678" y="2274735"/>
                </a:lnTo>
                <a:lnTo>
                  <a:pt x="429120" y="2275878"/>
                </a:lnTo>
                <a:lnTo>
                  <a:pt x="382117" y="2274798"/>
                </a:lnTo>
                <a:lnTo>
                  <a:pt x="334657" y="2271522"/>
                </a:lnTo>
                <a:lnTo>
                  <a:pt x="286753" y="2266048"/>
                </a:lnTo>
                <a:lnTo>
                  <a:pt x="238404" y="2258403"/>
                </a:lnTo>
                <a:lnTo>
                  <a:pt x="189611" y="2248573"/>
                </a:lnTo>
                <a:lnTo>
                  <a:pt x="140373" y="2236597"/>
                </a:lnTo>
                <a:lnTo>
                  <a:pt x="90703" y="2222449"/>
                </a:lnTo>
                <a:lnTo>
                  <a:pt x="40601" y="2206167"/>
                </a:lnTo>
                <a:lnTo>
                  <a:pt x="22631" y="2198268"/>
                </a:lnTo>
                <a:lnTo>
                  <a:pt x="14312" y="2197582"/>
                </a:lnTo>
                <a:lnTo>
                  <a:pt x="7823" y="2203348"/>
                </a:lnTo>
                <a:lnTo>
                  <a:pt x="6654" y="2212822"/>
                </a:lnTo>
                <a:lnTo>
                  <a:pt x="12331" y="2218728"/>
                </a:lnTo>
                <a:lnTo>
                  <a:pt x="29972" y="2225967"/>
                </a:lnTo>
                <a:lnTo>
                  <a:pt x="77597" y="2248141"/>
                </a:lnTo>
                <a:lnTo>
                  <a:pt x="125603" y="2267953"/>
                </a:lnTo>
                <a:lnTo>
                  <a:pt x="173990" y="2285403"/>
                </a:lnTo>
                <a:lnTo>
                  <a:pt x="222745" y="2300465"/>
                </a:lnTo>
                <a:lnTo>
                  <a:pt x="271894" y="2313152"/>
                </a:lnTo>
                <a:lnTo>
                  <a:pt x="321411" y="2323427"/>
                </a:lnTo>
                <a:lnTo>
                  <a:pt x="371297" y="2331313"/>
                </a:lnTo>
                <a:lnTo>
                  <a:pt x="421563" y="2336774"/>
                </a:lnTo>
                <a:lnTo>
                  <a:pt x="472198" y="2339822"/>
                </a:lnTo>
                <a:lnTo>
                  <a:pt x="523214" y="2340445"/>
                </a:lnTo>
                <a:lnTo>
                  <a:pt x="574598" y="2338628"/>
                </a:lnTo>
                <a:lnTo>
                  <a:pt x="626364" y="2334361"/>
                </a:lnTo>
                <a:lnTo>
                  <a:pt x="678484" y="2327656"/>
                </a:lnTo>
                <a:lnTo>
                  <a:pt x="730326" y="2318537"/>
                </a:lnTo>
                <a:lnTo>
                  <a:pt x="781126" y="2307094"/>
                </a:lnTo>
                <a:lnTo>
                  <a:pt x="830859" y="2293366"/>
                </a:lnTo>
                <a:lnTo>
                  <a:pt x="879551" y="2277351"/>
                </a:lnTo>
                <a:lnTo>
                  <a:pt x="927188" y="2259088"/>
                </a:lnTo>
                <a:lnTo>
                  <a:pt x="973797" y="2238578"/>
                </a:lnTo>
                <a:lnTo>
                  <a:pt x="1019378" y="2215858"/>
                </a:lnTo>
                <a:lnTo>
                  <a:pt x="1063917" y="2190940"/>
                </a:lnTo>
                <a:lnTo>
                  <a:pt x="1107427" y="2163851"/>
                </a:lnTo>
                <a:lnTo>
                  <a:pt x="1149921" y="2134603"/>
                </a:lnTo>
                <a:lnTo>
                  <a:pt x="1191387" y="2103221"/>
                </a:lnTo>
                <a:lnTo>
                  <a:pt x="1231849" y="2069719"/>
                </a:lnTo>
                <a:lnTo>
                  <a:pt x="1247279" y="2058962"/>
                </a:lnTo>
                <a:lnTo>
                  <a:pt x="1258608" y="2057463"/>
                </a:lnTo>
                <a:lnTo>
                  <a:pt x="1267523" y="2064575"/>
                </a:lnTo>
                <a:lnTo>
                  <a:pt x="1275689" y="2079701"/>
                </a:lnTo>
                <a:lnTo>
                  <a:pt x="1286306" y="2102548"/>
                </a:lnTo>
                <a:lnTo>
                  <a:pt x="1325257" y="2178634"/>
                </a:lnTo>
                <a:lnTo>
                  <a:pt x="1474597" y="1690560"/>
                </a:lnTo>
                <a:close/>
              </a:path>
              <a:path w="1647825" h="2340610">
                <a:moveTo>
                  <a:pt x="1647431" y="601446"/>
                </a:moveTo>
                <a:lnTo>
                  <a:pt x="1430934" y="89979"/>
                </a:lnTo>
                <a:lnTo>
                  <a:pt x="1397342" y="176695"/>
                </a:lnTo>
                <a:lnTo>
                  <a:pt x="1388414" y="202628"/>
                </a:lnTo>
                <a:lnTo>
                  <a:pt x="1381277" y="219913"/>
                </a:lnTo>
                <a:lnTo>
                  <a:pt x="1372425" y="228612"/>
                </a:lnTo>
                <a:lnTo>
                  <a:pt x="1359992" y="228257"/>
                </a:lnTo>
                <a:lnTo>
                  <a:pt x="1342097" y="218351"/>
                </a:lnTo>
                <a:lnTo>
                  <a:pt x="1298232" y="189001"/>
                </a:lnTo>
                <a:lnTo>
                  <a:pt x="1253629" y="161683"/>
                </a:lnTo>
                <a:lnTo>
                  <a:pt x="1208290" y="136448"/>
                </a:lnTo>
                <a:lnTo>
                  <a:pt x="1162227" y="113284"/>
                </a:lnTo>
                <a:lnTo>
                  <a:pt x="1115428" y="92214"/>
                </a:lnTo>
                <a:lnTo>
                  <a:pt x="1067879" y="73266"/>
                </a:lnTo>
                <a:lnTo>
                  <a:pt x="1019594" y="56451"/>
                </a:lnTo>
                <a:lnTo>
                  <a:pt x="970559" y="41783"/>
                </a:lnTo>
                <a:lnTo>
                  <a:pt x="920788" y="29286"/>
                </a:lnTo>
                <a:lnTo>
                  <a:pt x="870267" y="18986"/>
                </a:lnTo>
                <a:lnTo>
                  <a:pt x="818997" y="10883"/>
                </a:lnTo>
                <a:lnTo>
                  <a:pt x="766978" y="5003"/>
                </a:lnTo>
                <a:lnTo>
                  <a:pt x="714197" y="1371"/>
                </a:lnTo>
                <a:lnTo>
                  <a:pt x="664616" y="0"/>
                </a:lnTo>
                <a:lnTo>
                  <a:pt x="615530" y="584"/>
                </a:lnTo>
                <a:lnTo>
                  <a:pt x="566966" y="3136"/>
                </a:lnTo>
                <a:lnTo>
                  <a:pt x="518896" y="7632"/>
                </a:lnTo>
                <a:lnTo>
                  <a:pt x="471347" y="14071"/>
                </a:lnTo>
                <a:lnTo>
                  <a:pt x="424294" y="22466"/>
                </a:lnTo>
                <a:lnTo>
                  <a:pt x="377761" y="32791"/>
                </a:lnTo>
                <a:lnTo>
                  <a:pt x="331736" y="45034"/>
                </a:lnTo>
                <a:lnTo>
                  <a:pt x="286207" y="59207"/>
                </a:lnTo>
                <a:lnTo>
                  <a:pt x="241198" y="75298"/>
                </a:lnTo>
                <a:lnTo>
                  <a:pt x="196684" y="93294"/>
                </a:lnTo>
                <a:lnTo>
                  <a:pt x="152692" y="113207"/>
                </a:lnTo>
                <a:lnTo>
                  <a:pt x="109207" y="135013"/>
                </a:lnTo>
                <a:lnTo>
                  <a:pt x="66230" y="158711"/>
                </a:lnTo>
                <a:lnTo>
                  <a:pt x="23749" y="184289"/>
                </a:lnTo>
                <a:lnTo>
                  <a:pt x="5473" y="194106"/>
                </a:lnTo>
                <a:lnTo>
                  <a:pt x="0" y="201129"/>
                </a:lnTo>
                <a:lnTo>
                  <a:pt x="2324" y="211264"/>
                </a:lnTo>
                <a:lnTo>
                  <a:pt x="9982" y="216776"/>
                </a:lnTo>
                <a:lnTo>
                  <a:pt x="18910" y="215087"/>
                </a:lnTo>
                <a:lnTo>
                  <a:pt x="37477" y="204533"/>
                </a:lnTo>
                <a:lnTo>
                  <a:pt x="85852" y="182981"/>
                </a:lnTo>
                <a:lnTo>
                  <a:pt x="134035" y="163449"/>
                </a:lnTo>
                <a:lnTo>
                  <a:pt x="182016" y="145935"/>
                </a:lnTo>
                <a:lnTo>
                  <a:pt x="229806" y="130467"/>
                </a:lnTo>
                <a:lnTo>
                  <a:pt x="277393" y="117043"/>
                </a:lnTo>
                <a:lnTo>
                  <a:pt x="324777" y="105664"/>
                </a:lnTo>
                <a:lnTo>
                  <a:pt x="371957" y="96354"/>
                </a:lnTo>
                <a:lnTo>
                  <a:pt x="418934" y="89103"/>
                </a:lnTo>
                <a:lnTo>
                  <a:pt x="465709" y="83934"/>
                </a:lnTo>
                <a:lnTo>
                  <a:pt x="512279" y="80848"/>
                </a:lnTo>
                <a:lnTo>
                  <a:pt x="558634" y="79857"/>
                </a:lnTo>
                <a:lnTo>
                  <a:pt x="604799" y="80962"/>
                </a:lnTo>
                <a:lnTo>
                  <a:pt x="650748" y="84188"/>
                </a:lnTo>
                <a:lnTo>
                  <a:pt x="696493" y="89522"/>
                </a:lnTo>
                <a:lnTo>
                  <a:pt x="742022" y="96977"/>
                </a:lnTo>
                <a:lnTo>
                  <a:pt x="787349" y="106578"/>
                </a:lnTo>
                <a:lnTo>
                  <a:pt x="832446" y="118313"/>
                </a:lnTo>
                <a:lnTo>
                  <a:pt x="877354" y="132207"/>
                </a:lnTo>
                <a:lnTo>
                  <a:pt x="922032" y="148247"/>
                </a:lnTo>
                <a:lnTo>
                  <a:pt x="966508" y="166458"/>
                </a:lnTo>
                <a:lnTo>
                  <a:pt x="1010754" y="186842"/>
                </a:lnTo>
                <a:lnTo>
                  <a:pt x="1054798" y="209410"/>
                </a:lnTo>
                <a:lnTo>
                  <a:pt x="1098613" y="234175"/>
                </a:lnTo>
                <a:lnTo>
                  <a:pt x="1142212" y="261137"/>
                </a:lnTo>
                <a:lnTo>
                  <a:pt x="1185595" y="290296"/>
                </a:lnTo>
                <a:lnTo>
                  <a:pt x="1228763" y="321678"/>
                </a:lnTo>
                <a:lnTo>
                  <a:pt x="1253096" y="346773"/>
                </a:lnTo>
                <a:lnTo>
                  <a:pt x="1244790" y="355130"/>
                </a:lnTo>
                <a:lnTo>
                  <a:pt x="1222425" y="365912"/>
                </a:lnTo>
                <a:lnTo>
                  <a:pt x="1177696" y="384022"/>
                </a:lnTo>
                <a:lnTo>
                  <a:pt x="1154645" y="394995"/>
                </a:lnTo>
                <a:lnTo>
                  <a:pt x="1131557" y="409841"/>
                </a:lnTo>
                <a:lnTo>
                  <a:pt x="1638477" y="607606"/>
                </a:lnTo>
                <a:lnTo>
                  <a:pt x="1647431" y="601446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68042" y="6481978"/>
            <a:ext cx="379666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40" dirty="0">
                <a:latin typeface="Arial"/>
                <a:cs typeface="Arial"/>
              </a:rPr>
              <a:t>RPJMN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7</a:t>
            </a:fld>
            <a:endParaRPr spc="-50" dirty="0">
              <a:solidFill>
                <a:srgbClr val="001F5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945515"/>
            <a:chOff x="-536" y="-38"/>
            <a:chExt cx="12192635" cy="945515"/>
          </a:xfrm>
        </p:grpSpPr>
        <p:sp>
          <p:nvSpPr>
            <p:cNvPr id="3" name="object 3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36" y="834839"/>
              <a:ext cx="12192635" cy="81915"/>
            </a:xfrm>
            <a:custGeom>
              <a:avLst/>
              <a:gdLst/>
              <a:ahLst/>
              <a:cxnLst/>
              <a:rect l="l" t="t" r="r" b="b"/>
              <a:pathLst>
                <a:path w="12192635" h="81915">
                  <a:moveTo>
                    <a:pt x="12192508" y="0"/>
                  </a:moveTo>
                  <a:lnTo>
                    <a:pt x="0" y="0"/>
                  </a:lnTo>
                  <a:lnTo>
                    <a:pt x="0" y="81719"/>
                  </a:lnTo>
                  <a:lnTo>
                    <a:pt x="12192508" y="81719"/>
                  </a:lnTo>
                  <a:lnTo>
                    <a:pt x="121925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134084"/>
            <a:ext cx="11781175" cy="522516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883" rIns="0" bIns="0" rtlCol="0">
            <a:spAutoFit/>
          </a:bodyPr>
          <a:lstStyle/>
          <a:p>
            <a:pPr marL="422275" algn="ctr">
              <a:lnSpc>
                <a:spcPct val="100000"/>
              </a:lnSpc>
              <a:spcBef>
                <a:spcPts val="100"/>
              </a:spcBef>
            </a:pPr>
            <a:r>
              <a:rPr sz="2400" spc="-85" dirty="0"/>
              <a:t>RPJMN</a:t>
            </a:r>
            <a:r>
              <a:rPr sz="2400" spc="40" dirty="0"/>
              <a:t> </a:t>
            </a:r>
            <a:r>
              <a:rPr sz="2400" dirty="0"/>
              <a:t>2025-2029</a:t>
            </a:r>
            <a:r>
              <a:rPr sz="2400" spc="-5" dirty="0"/>
              <a:t> </a:t>
            </a:r>
            <a:r>
              <a:rPr sz="2400" spc="-50" dirty="0"/>
              <a:t>:</a:t>
            </a:r>
            <a:endParaRPr sz="2400"/>
          </a:p>
          <a:p>
            <a:pPr marL="420370" algn="ctr">
              <a:lnSpc>
                <a:spcPct val="100000"/>
              </a:lnSpc>
            </a:pPr>
            <a:r>
              <a:rPr sz="2400" spc="-110" dirty="0"/>
              <a:t>ASTA</a:t>
            </a:r>
            <a:r>
              <a:rPr sz="2400" spc="-50" dirty="0"/>
              <a:t> </a:t>
            </a:r>
            <a:r>
              <a:rPr sz="2400" spc="-40" dirty="0"/>
              <a:t>CITA</a:t>
            </a:r>
            <a:r>
              <a:rPr sz="2400" spc="-45" dirty="0"/>
              <a:t> </a:t>
            </a:r>
            <a:r>
              <a:rPr sz="2400" spc="-65" dirty="0"/>
              <a:t>SEBAGAI</a:t>
            </a:r>
            <a:r>
              <a:rPr sz="2400" spc="-70" dirty="0"/>
              <a:t> PRIORITAS</a:t>
            </a:r>
            <a:r>
              <a:rPr sz="2400" spc="-60" dirty="0"/>
              <a:t> </a:t>
            </a:r>
            <a:r>
              <a:rPr sz="2400" spc="-10" dirty="0"/>
              <a:t>NASIONAL</a:t>
            </a:r>
            <a:endParaRPr sz="24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8</a:t>
            </a:fld>
            <a:endParaRPr spc="-50" dirty="0">
              <a:solidFill>
                <a:srgbClr val="001F5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3415" y="6438087"/>
            <a:ext cx="379602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6" y="-38"/>
            <a:ext cx="12192635" cy="2459355"/>
            <a:chOff x="-536" y="-38"/>
            <a:chExt cx="12192635" cy="2459355"/>
          </a:xfrm>
        </p:grpSpPr>
        <p:sp>
          <p:nvSpPr>
            <p:cNvPr id="3" name="object 3"/>
            <p:cNvSpPr/>
            <p:nvPr/>
          </p:nvSpPr>
          <p:spPr>
            <a:xfrm>
              <a:off x="0" y="50"/>
              <a:ext cx="12192000" cy="841375"/>
            </a:xfrm>
            <a:custGeom>
              <a:avLst/>
              <a:gdLst/>
              <a:ahLst/>
              <a:cxnLst/>
              <a:rect l="l" t="t" r="r" b="b"/>
              <a:pathLst>
                <a:path w="12192000" h="841375">
                  <a:moveTo>
                    <a:pt x="12192000" y="0"/>
                  </a:moveTo>
                  <a:lnTo>
                    <a:pt x="0" y="0"/>
                  </a:lnTo>
                  <a:lnTo>
                    <a:pt x="0" y="841324"/>
                  </a:lnTo>
                  <a:lnTo>
                    <a:pt x="12192000" y="8413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36" y="834839"/>
              <a:ext cx="12192635" cy="64135"/>
            </a:xfrm>
            <a:custGeom>
              <a:avLst/>
              <a:gdLst/>
              <a:ahLst/>
              <a:cxnLst/>
              <a:rect l="l" t="t" r="r" b="b"/>
              <a:pathLst>
                <a:path w="12192635" h="64134">
                  <a:moveTo>
                    <a:pt x="0" y="64066"/>
                  </a:moveTo>
                  <a:lnTo>
                    <a:pt x="12192508" y="64066"/>
                  </a:lnTo>
                  <a:lnTo>
                    <a:pt x="12192508" y="0"/>
                  </a:lnTo>
                  <a:lnTo>
                    <a:pt x="0" y="0"/>
                  </a:lnTo>
                  <a:lnTo>
                    <a:pt x="0" y="6406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965" y="106250"/>
              <a:ext cx="9750626" cy="73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8"/>
              <a:ext cx="3274880" cy="945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11" y="64782"/>
              <a:ext cx="1017269" cy="735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43" y="176961"/>
              <a:ext cx="726655" cy="522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02" y="154317"/>
              <a:ext cx="477088" cy="5176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898905"/>
              <a:ext cx="12192000" cy="1560195"/>
            </a:xfrm>
            <a:custGeom>
              <a:avLst/>
              <a:gdLst/>
              <a:ahLst/>
              <a:cxnLst/>
              <a:rect l="l" t="t" r="r" b="b"/>
              <a:pathLst>
                <a:path w="12192000" h="1560195">
                  <a:moveTo>
                    <a:pt x="12192000" y="0"/>
                  </a:moveTo>
                  <a:lnTo>
                    <a:pt x="0" y="0"/>
                  </a:lnTo>
                  <a:lnTo>
                    <a:pt x="0" y="1559814"/>
                  </a:lnTo>
                  <a:lnTo>
                    <a:pt x="12192000" y="155981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D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61942" y="148843"/>
            <a:ext cx="81775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95"/>
              </a:spcBef>
            </a:pP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RPJMN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MENEKANKAN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PADA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A9E4FC"/>
                </a:solidFill>
                <a:latin typeface="Arial"/>
                <a:cs typeface="Arial"/>
              </a:rPr>
              <a:t>PENURUNAN</a:t>
            </a: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KEMISKINAN,</a:t>
            </a:r>
            <a:r>
              <a:rPr sz="1600" b="1" spc="3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A9E4FC"/>
                </a:solidFill>
                <a:latin typeface="Arial"/>
                <a:cs typeface="Arial"/>
              </a:rPr>
              <a:t>PENINGKATAN </a:t>
            </a: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SUMBER</a:t>
            </a:r>
            <a:r>
              <a:rPr sz="1600" b="1" spc="-4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A9E4FC"/>
                </a:solidFill>
                <a:latin typeface="Arial"/>
                <a:cs typeface="Arial"/>
              </a:rPr>
              <a:t>DAYA</a:t>
            </a:r>
            <a:r>
              <a:rPr sz="16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A9E4FC"/>
                </a:solidFill>
                <a:latin typeface="Arial"/>
                <a:cs typeface="Arial"/>
              </a:rPr>
              <a:t>MANUSIA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A9E4FC"/>
                </a:solidFill>
                <a:latin typeface="Arial"/>
                <a:cs typeface="Arial"/>
              </a:rPr>
              <a:t>BERKUALITAS</a:t>
            </a:r>
            <a:r>
              <a:rPr sz="1600" b="1" spc="-2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SERTA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5" dirty="0">
                <a:solidFill>
                  <a:srgbClr val="A9E4FC"/>
                </a:solidFill>
                <a:latin typeface="Arial"/>
                <a:cs typeface="Arial"/>
              </a:rPr>
              <a:t>PERTUMBUHAN</a:t>
            </a:r>
            <a:r>
              <a:rPr sz="1600" b="1" spc="-45" dirty="0">
                <a:solidFill>
                  <a:srgbClr val="A9E4F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A9E4FC"/>
                </a:solidFill>
                <a:latin typeface="Arial"/>
                <a:cs typeface="Arial"/>
              </a:rPr>
              <a:t>BERKELANJUTAN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5554" y="3034664"/>
            <a:ext cx="8733028" cy="88468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91260" y="3193160"/>
            <a:ext cx="40214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Pendapatan</a:t>
            </a:r>
            <a:r>
              <a:rPr sz="15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per</a:t>
            </a:r>
            <a:r>
              <a:rPr sz="15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Kapita</a:t>
            </a:r>
            <a:r>
              <a:rPr sz="15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menuju</a:t>
            </a:r>
            <a:r>
              <a:rPr sz="15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Negara</a:t>
            </a:r>
            <a:r>
              <a:rPr sz="15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Maju, </a:t>
            </a: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Pertumbuhan</a:t>
            </a:r>
            <a:r>
              <a:rPr sz="15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001F5F"/>
                </a:solidFill>
                <a:latin typeface="Arial"/>
                <a:cs typeface="Arial"/>
              </a:rPr>
              <a:t>Ekonomi</a:t>
            </a:r>
            <a:r>
              <a:rPr sz="15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menuju</a:t>
            </a:r>
            <a:r>
              <a:rPr sz="15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001F5F"/>
                </a:solidFill>
                <a:latin typeface="Arial"/>
                <a:cs typeface="Arial"/>
              </a:rPr>
              <a:t>8%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56116" y="2640710"/>
            <a:ext cx="1227455" cy="273050"/>
          </a:xfrm>
          <a:custGeom>
            <a:avLst/>
            <a:gdLst/>
            <a:ahLst/>
            <a:cxnLst/>
            <a:rect l="l" t="t" r="r" b="b"/>
            <a:pathLst>
              <a:path w="1227454" h="273050">
                <a:moveTo>
                  <a:pt x="1181607" y="0"/>
                </a:moveTo>
                <a:lnTo>
                  <a:pt x="45592" y="0"/>
                </a:lnTo>
                <a:lnTo>
                  <a:pt x="27860" y="3567"/>
                </a:lnTo>
                <a:lnTo>
                  <a:pt x="13366" y="13303"/>
                </a:lnTo>
                <a:lnTo>
                  <a:pt x="3587" y="27753"/>
                </a:lnTo>
                <a:lnTo>
                  <a:pt x="0" y="45465"/>
                </a:lnTo>
                <a:lnTo>
                  <a:pt x="0" y="227456"/>
                </a:lnTo>
                <a:lnTo>
                  <a:pt x="3587" y="245169"/>
                </a:lnTo>
                <a:lnTo>
                  <a:pt x="13366" y="259619"/>
                </a:lnTo>
                <a:lnTo>
                  <a:pt x="27860" y="269355"/>
                </a:lnTo>
                <a:lnTo>
                  <a:pt x="45592" y="272923"/>
                </a:lnTo>
                <a:lnTo>
                  <a:pt x="1181607" y="272923"/>
                </a:lnTo>
                <a:lnTo>
                  <a:pt x="1199320" y="269355"/>
                </a:lnTo>
                <a:lnTo>
                  <a:pt x="1213770" y="259619"/>
                </a:lnTo>
                <a:lnTo>
                  <a:pt x="1223506" y="245169"/>
                </a:lnTo>
                <a:lnTo>
                  <a:pt x="1227074" y="227456"/>
                </a:lnTo>
                <a:lnTo>
                  <a:pt x="1227074" y="45465"/>
                </a:lnTo>
                <a:lnTo>
                  <a:pt x="1223506" y="27753"/>
                </a:lnTo>
                <a:lnTo>
                  <a:pt x="1213770" y="13303"/>
                </a:lnTo>
                <a:lnTo>
                  <a:pt x="1199320" y="3567"/>
                </a:lnTo>
                <a:lnTo>
                  <a:pt x="1181607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483979" y="2668904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70133" y="2644648"/>
            <a:ext cx="1227455" cy="273050"/>
          </a:xfrm>
          <a:custGeom>
            <a:avLst/>
            <a:gdLst/>
            <a:ahLst/>
            <a:cxnLst/>
            <a:rect l="l" t="t" r="r" b="b"/>
            <a:pathLst>
              <a:path w="1227454" h="273050">
                <a:moveTo>
                  <a:pt x="1181481" y="0"/>
                </a:moveTo>
                <a:lnTo>
                  <a:pt x="45466" y="0"/>
                </a:lnTo>
                <a:lnTo>
                  <a:pt x="27753" y="3567"/>
                </a:lnTo>
                <a:lnTo>
                  <a:pt x="13303" y="13303"/>
                </a:lnTo>
                <a:lnTo>
                  <a:pt x="3567" y="27753"/>
                </a:lnTo>
                <a:lnTo>
                  <a:pt x="0" y="45465"/>
                </a:lnTo>
                <a:lnTo>
                  <a:pt x="0" y="227456"/>
                </a:lnTo>
                <a:lnTo>
                  <a:pt x="3567" y="245169"/>
                </a:lnTo>
                <a:lnTo>
                  <a:pt x="13303" y="259619"/>
                </a:lnTo>
                <a:lnTo>
                  <a:pt x="27753" y="269355"/>
                </a:lnTo>
                <a:lnTo>
                  <a:pt x="45466" y="272923"/>
                </a:lnTo>
                <a:lnTo>
                  <a:pt x="1181481" y="272923"/>
                </a:lnTo>
                <a:lnTo>
                  <a:pt x="1199213" y="269355"/>
                </a:lnTo>
                <a:lnTo>
                  <a:pt x="1213707" y="259619"/>
                </a:lnTo>
                <a:lnTo>
                  <a:pt x="1223486" y="245169"/>
                </a:lnTo>
                <a:lnTo>
                  <a:pt x="1227074" y="227456"/>
                </a:lnTo>
                <a:lnTo>
                  <a:pt x="1227074" y="45465"/>
                </a:lnTo>
                <a:lnTo>
                  <a:pt x="1223486" y="27753"/>
                </a:lnTo>
                <a:lnTo>
                  <a:pt x="1213707" y="13303"/>
                </a:lnTo>
                <a:lnTo>
                  <a:pt x="1199213" y="3567"/>
                </a:lnTo>
                <a:lnTo>
                  <a:pt x="1181481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652886" y="2672841"/>
            <a:ext cx="863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21222" y="3082010"/>
            <a:ext cx="2321560" cy="767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326390" indent="-4445">
              <a:lnSpc>
                <a:spcPct val="1147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GNI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kapita* Kontribusi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PDB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Maritim</a:t>
            </a:r>
            <a:endParaRPr sz="140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3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Kontribusi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PDB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Manufaktur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81325" y="3994619"/>
            <a:ext cx="8787257" cy="90097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9219945" y="3098901"/>
            <a:ext cx="985519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ctr">
              <a:lnSpc>
                <a:spcPct val="110600"/>
              </a:lnSpc>
              <a:spcBef>
                <a:spcPts val="10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USD4.810</a:t>
            </a:r>
            <a:r>
              <a:rPr sz="1350" spc="-30" baseline="24691" dirty="0">
                <a:solidFill>
                  <a:srgbClr val="FFFFFF"/>
                </a:solidFill>
                <a:latin typeface="Arial"/>
                <a:cs typeface="Arial"/>
              </a:rPr>
              <a:t>a)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7,9</a:t>
            </a:r>
            <a:r>
              <a:rPr sz="1350" spc="-30" baseline="24691" dirty="0">
                <a:solidFill>
                  <a:srgbClr val="FFFFFF"/>
                </a:solidFill>
                <a:latin typeface="Arial"/>
                <a:cs typeface="Arial"/>
              </a:rPr>
              <a:t>b)</a:t>
            </a:r>
            <a:endParaRPr sz="1350" baseline="24691">
              <a:latin typeface="Arial"/>
              <a:cs typeface="Arial"/>
            </a:endParaRPr>
          </a:p>
          <a:p>
            <a:pPr marL="7620" algn="ctr">
              <a:lnSpc>
                <a:spcPct val="100000"/>
              </a:lnSpc>
              <a:spcBef>
                <a:spcPts val="380"/>
              </a:spcBef>
            </a:pP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19,0%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85450" y="3083661"/>
            <a:ext cx="831850" cy="776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199"/>
              </a:lnSpc>
              <a:spcBef>
                <a:spcPts val="95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USD8.000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9,1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>
              <a:latin typeface="Arial"/>
              <a:cs typeface="Arial"/>
            </a:endParaRPr>
          </a:p>
          <a:p>
            <a:pPr marL="6350" algn="ctr">
              <a:lnSpc>
                <a:spcPct val="100000"/>
              </a:lnSpc>
              <a:spcBef>
                <a:spcPts val="4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21,9%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58845" y="4995608"/>
            <a:ext cx="8809736" cy="36760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91260" y="4185666"/>
            <a:ext cx="3555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001F5F"/>
                </a:solidFill>
                <a:latin typeface="Arial"/>
                <a:cs typeface="Arial"/>
              </a:rPr>
              <a:t>Kemiskinan</a:t>
            </a:r>
            <a:r>
              <a:rPr sz="15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Menurun</a:t>
            </a:r>
            <a:r>
              <a:rPr sz="15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5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Ketimpangan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1260" y="4414266"/>
            <a:ext cx="9772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Berkurang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21222" y="4033748"/>
            <a:ext cx="3636010" cy="793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" marR="1955164" indent="-4445">
              <a:lnSpc>
                <a:spcPct val="114599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Tingkat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Kemiskinan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Rasio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Gini</a:t>
            </a:r>
            <a:endParaRPr sz="140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51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Kontribusi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PDRB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Kawasan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Timur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Indonesia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07017" y="4033748"/>
            <a:ext cx="619125" cy="7854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34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8,57</a:t>
            </a:r>
            <a:r>
              <a:rPr sz="1350" spc="-15" baseline="24691" dirty="0">
                <a:solidFill>
                  <a:srgbClr val="FFFFFF"/>
                </a:solidFill>
                <a:latin typeface="Arial"/>
                <a:cs typeface="Arial"/>
              </a:rPr>
              <a:t>c)</a:t>
            </a:r>
            <a:endParaRPr sz="1350" baseline="24691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44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0,373</a:t>
            </a:r>
            <a:r>
              <a:rPr sz="1350" spc="-15" baseline="24691" dirty="0">
                <a:solidFill>
                  <a:srgbClr val="FFFFFF"/>
                </a:solidFill>
                <a:latin typeface="Arial"/>
                <a:cs typeface="Arial"/>
              </a:rPr>
              <a:t>c)</a:t>
            </a:r>
            <a:endParaRPr sz="1350" baseline="24691">
              <a:latin typeface="Arial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45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20,9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522457" y="4033748"/>
            <a:ext cx="966469" cy="7854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34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4,5-5,0%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4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0,372-0,375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22,4%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60497" y="5481573"/>
            <a:ext cx="8808085" cy="36696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81325" y="5949581"/>
            <a:ext cx="8787257" cy="60591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191260" y="4921122"/>
            <a:ext cx="3457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Kepemimpinan</a:t>
            </a:r>
            <a:r>
              <a:rPr sz="15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r>
              <a:rPr sz="15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Pengaruh</a:t>
            </a:r>
            <a:r>
              <a:rPr sz="15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di</a:t>
            </a:r>
            <a:r>
              <a:rPr sz="15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Dunia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Internasional</a:t>
            </a:r>
            <a:r>
              <a:rPr sz="15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Meningkat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21222" y="5053329"/>
            <a:ext cx="26333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Global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Index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(peringkat)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25000" y="4999735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30" baseline="-15873" dirty="0">
                <a:solidFill>
                  <a:srgbClr val="FFFFFF"/>
                </a:solidFill>
                <a:latin typeface="Arial"/>
                <a:cs typeface="Arial"/>
              </a:rPr>
              <a:t>34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a)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888726" y="5053329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91260" y="5508447"/>
            <a:ext cx="25031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Daya</a:t>
            </a:r>
            <a:r>
              <a:rPr sz="15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Saing</a:t>
            </a:r>
            <a:r>
              <a:rPr sz="15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1F5F"/>
                </a:solidFill>
                <a:latin typeface="Arial"/>
                <a:cs typeface="Arial"/>
              </a:rPr>
              <a:t>SDM</a:t>
            </a:r>
            <a:r>
              <a:rPr sz="15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Meningkat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21222" y="5526735"/>
            <a:ext cx="2419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Indeks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Modal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Manusia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(IMM)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50323" y="5526735"/>
            <a:ext cx="5264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0,54</a:t>
            </a:r>
            <a:r>
              <a:rPr sz="1350" spc="-15" baseline="24691" dirty="0">
                <a:solidFill>
                  <a:srgbClr val="FFFFFF"/>
                </a:solidFill>
                <a:latin typeface="Arial"/>
                <a:cs typeface="Arial"/>
              </a:rPr>
              <a:t>d)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17097" y="5526735"/>
            <a:ext cx="367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0.59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91260" y="6015329"/>
            <a:ext cx="3785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Intensitas</a:t>
            </a:r>
            <a:r>
              <a:rPr sz="15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001F5F"/>
                </a:solidFill>
                <a:latin typeface="Arial"/>
                <a:cs typeface="Arial"/>
              </a:rPr>
              <a:t>emisi</a:t>
            </a:r>
            <a:r>
              <a:rPr sz="1500" b="1" spc="-45" dirty="0">
                <a:solidFill>
                  <a:srgbClr val="001F5F"/>
                </a:solidFill>
                <a:latin typeface="Arial"/>
                <a:cs typeface="Arial"/>
              </a:rPr>
              <a:t> GRK</a:t>
            </a:r>
            <a:r>
              <a:rPr sz="15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menurun</a:t>
            </a:r>
            <a:r>
              <a:rPr sz="15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Arial"/>
                <a:cs typeface="Arial"/>
              </a:rPr>
              <a:t>menuju</a:t>
            </a:r>
            <a:r>
              <a:rPr sz="15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b="1" i="1" spc="105" dirty="0">
                <a:solidFill>
                  <a:srgbClr val="001F5F"/>
                </a:solidFill>
                <a:latin typeface="Arial Narrow"/>
                <a:cs typeface="Arial Narrow"/>
              </a:rPr>
              <a:t>net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91260" y="6243929"/>
            <a:ext cx="12712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145" dirty="0">
                <a:solidFill>
                  <a:srgbClr val="001F5F"/>
                </a:solidFill>
                <a:latin typeface="Arial Narrow"/>
                <a:cs typeface="Arial Narrow"/>
              </a:rPr>
              <a:t>zero</a:t>
            </a:r>
            <a:r>
              <a:rPr sz="1500" b="1" i="1" spc="40" dirty="0">
                <a:solidFill>
                  <a:srgbClr val="001F5F"/>
                </a:solidFill>
                <a:latin typeface="Arial Narrow"/>
                <a:cs typeface="Arial Narrow"/>
              </a:rPr>
              <a:t> </a:t>
            </a:r>
            <a:r>
              <a:rPr sz="1500" b="1" i="1" spc="100" dirty="0">
                <a:solidFill>
                  <a:srgbClr val="001F5F"/>
                </a:solidFill>
                <a:latin typeface="Arial Narrow"/>
                <a:cs typeface="Arial Narrow"/>
              </a:rPr>
              <a:t>emission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21222" y="5959246"/>
            <a:ext cx="2891790" cy="534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marR="5080" indent="-1905">
              <a:lnSpc>
                <a:spcPct val="119300"/>
              </a:lnSpc>
              <a:spcBef>
                <a:spcPts val="95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Intensitas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Emisi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GRK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Indeks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Kualitas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Lingkungan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Hidup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400031" y="5944006"/>
            <a:ext cx="625475" cy="5499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8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34,09</a:t>
            </a:r>
            <a:r>
              <a:rPr sz="1350" spc="-15" baseline="24691" dirty="0">
                <a:solidFill>
                  <a:srgbClr val="FFFFFF"/>
                </a:solidFill>
                <a:latin typeface="Arial"/>
                <a:cs typeface="Arial"/>
              </a:rPr>
              <a:t>b)</a:t>
            </a:r>
            <a:endParaRPr sz="1350" baseline="24691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  <a:spcBef>
                <a:spcPts val="38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72,54</a:t>
            </a:r>
            <a:r>
              <a:rPr sz="1350" spc="-15" baseline="24691" dirty="0">
                <a:solidFill>
                  <a:srgbClr val="FFFFFF"/>
                </a:solidFill>
                <a:latin typeface="Arial"/>
                <a:cs typeface="Arial"/>
              </a:rPr>
              <a:t>a)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692130" y="5944006"/>
            <a:ext cx="618490" cy="5499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45,17%</a:t>
            </a:r>
            <a:endParaRPr sz="1400">
              <a:latin typeface="Arial"/>
              <a:cs typeface="Arial"/>
            </a:endParaRPr>
          </a:p>
          <a:p>
            <a:pPr marL="90170">
              <a:lnSpc>
                <a:spcPct val="100000"/>
              </a:lnSpc>
              <a:spcBef>
                <a:spcPts val="38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77,20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65226" y="3176270"/>
            <a:ext cx="535305" cy="577215"/>
            <a:chOff x="465226" y="3176270"/>
            <a:chExt cx="535305" cy="577215"/>
          </a:xfrm>
        </p:grpSpPr>
        <p:sp>
          <p:nvSpPr>
            <p:cNvPr id="44" name="object 44"/>
            <p:cNvSpPr/>
            <p:nvPr/>
          </p:nvSpPr>
          <p:spPr>
            <a:xfrm>
              <a:off x="465226" y="3176270"/>
              <a:ext cx="288925" cy="577215"/>
            </a:xfrm>
            <a:custGeom>
              <a:avLst/>
              <a:gdLst/>
              <a:ahLst/>
              <a:cxnLst/>
              <a:rect l="l" t="t" r="r" b="b"/>
              <a:pathLst>
                <a:path w="288925" h="577214">
                  <a:moveTo>
                    <a:pt x="288480" y="0"/>
                  </a:moveTo>
                  <a:lnTo>
                    <a:pt x="241687" y="3775"/>
                  </a:lnTo>
                  <a:lnTo>
                    <a:pt x="197299" y="14707"/>
                  </a:lnTo>
                  <a:lnTo>
                    <a:pt x="155907" y="32201"/>
                  </a:lnTo>
                  <a:lnTo>
                    <a:pt x="118108" y="55664"/>
                  </a:lnTo>
                  <a:lnTo>
                    <a:pt x="84494" y="84502"/>
                  </a:lnTo>
                  <a:lnTo>
                    <a:pt x="55660" y="118122"/>
                  </a:lnTo>
                  <a:lnTo>
                    <a:pt x="32200" y="155929"/>
                  </a:lnTo>
                  <a:lnTo>
                    <a:pt x="14707" y="197331"/>
                  </a:lnTo>
                  <a:lnTo>
                    <a:pt x="3775" y="241734"/>
                  </a:lnTo>
                  <a:lnTo>
                    <a:pt x="0" y="288543"/>
                  </a:lnTo>
                  <a:lnTo>
                    <a:pt x="3775" y="335319"/>
                  </a:lnTo>
                  <a:lnTo>
                    <a:pt x="14707" y="379694"/>
                  </a:lnTo>
                  <a:lnTo>
                    <a:pt x="32200" y="421074"/>
                  </a:lnTo>
                  <a:lnTo>
                    <a:pt x="55660" y="458866"/>
                  </a:lnTo>
                  <a:lnTo>
                    <a:pt x="84494" y="492474"/>
                  </a:lnTo>
                  <a:lnTo>
                    <a:pt x="118108" y="521304"/>
                  </a:lnTo>
                  <a:lnTo>
                    <a:pt x="155907" y="544762"/>
                  </a:lnTo>
                  <a:lnTo>
                    <a:pt x="197299" y="562254"/>
                  </a:lnTo>
                  <a:lnTo>
                    <a:pt x="241687" y="573185"/>
                  </a:lnTo>
                  <a:lnTo>
                    <a:pt x="288480" y="576960"/>
                  </a:lnTo>
                  <a:lnTo>
                    <a:pt x="28848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7466" y="3218561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246240" y="0"/>
                  </a:moveTo>
                  <a:lnTo>
                    <a:pt x="196615" y="5002"/>
                  </a:lnTo>
                  <a:lnTo>
                    <a:pt x="150393" y="19349"/>
                  </a:lnTo>
                  <a:lnTo>
                    <a:pt x="108566" y="42052"/>
                  </a:lnTo>
                  <a:lnTo>
                    <a:pt x="72123" y="72120"/>
                  </a:lnTo>
                  <a:lnTo>
                    <a:pt x="42054" y="108563"/>
                  </a:lnTo>
                  <a:lnTo>
                    <a:pt x="19351" y="150393"/>
                  </a:lnTo>
                  <a:lnTo>
                    <a:pt x="5002" y="196620"/>
                  </a:lnTo>
                  <a:lnTo>
                    <a:pt x="0" y="246252"/>
                  </a:lnTo>
                  <a:lnTo>
                    <a:pt x="5002" y="295885"/>
                  </a:lnTo>
                  <a:lnTo>
                    <a:pt x="19351" y="342112"/>
                  </a:lnTo>
                  <a:lnTo>
                    <a:pt x="42054" y="383942"/>
                  </a:lnTo>
                  <a:lnTo>
                    <a:pt x="72123" y="420385"/>
                  </a:lnTo>
                  <a:lnTo>
                    <a:pt x="108566" y="450453"/>
                  </a:lnTo>
                  <a:lnTo>
                    <a:pt x="150393" y="473156"/>
                  </a:lnTo>
                  <a:lnTo>
                    <a:pt x="196615" y="487503"/>
                  </a:lnTo>
                  <a:lnTo>
                    <a:pt x="246240" y="492506"/>
                  </a:lnTo>
                  <a:lnTo>
                    <a:pt x="295869" y="487503"/>
                  </a:lnTo>
                  <a:lnTo>
                    <a:pt x="342094" y="473156"/>
                  </a:lnTo>
                  <a:lnTo>
                    <a:pt x="383923" y="450453"/>
                  </a:lnTo>
                  <a:lnTo>
                    <a:pt x="420368" y="420385"/>
                  </a:lnTo>
                  <a:lnTo>
                    <a:pt x="450437" y="383942"/>
                  </a:lnTo>
                  <a:lnTo>
                    <a:pt x="473141" y="342112"/>
                  </a:lnTo>
                  <a:lnTo>
                    <a:pt x="487490" y="295885"/>
                  </a:lnTo>
                  <a:lnTo>
                    <a:pt x="492493" y="246252"/>
                  </a:lnTo>
                  <a:lnTo>
                    <a:pt x="487490" y="196620"/>
                  </a:lnTo>
                  <a:lnTo>
                    <a:pt x="473141" y="150393"/>
                  </a:lnTo>
                  <a:lnTo>
                    <a:pt x="450437" y="108563"/>
                  </a:lnTo>
                  <a:lnTo>
                    <a:pt x="420368" y="72120"/>
                  </a:lnTo>
                  <a:lnTo>
                    <a:pt x="383923" y="42052"/>
                  </a:lnTo>
                  <a:lnTo>
                    <a:pt x="342094" y="19349"/>
                  </a:lnTo>
                  <a:lnTo>
                    <a:pt x="295869" y="5002"/>
                  </a:lnTo>
                  <a:lnTo>
                    <a:pt x="246240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7296" y="3335465"/>
              <a:ext cx="233668" cy="266578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465086" y="4152265"/>
            <a:ext cx="543560" cy="1187450"/>
            <a:chOff x="465086" y="4152265"/>
            <a:chExt cx="543560" cy="1187450"/>
          </a:xfrm>
        </p:grpSpPr>
        <p:sp>
          <p:nvSpPr>
            <p:cNvPr id="48" name="object 48"/>
            <p:cNvSpPr/>
            <p:nvPr/>
          </p:nvSpPr>
          <p:spPr>
            <a:xfrm>
              <a:off x="465086" y="4152265"/>
              <a:ext cx="288925" cy="577215"/>
            </a:xfrm>
            <a:custGeom>
              <a:avLst/>
              <a:gdLst/>
              <a:ahLst/>
              <a:cxnLst/>
              <a:rect l="l" t="t" r="r" b="b"/>
              <a:pathLst>
                <a:path w="288925" h="577214">
                  <a:moveTo>
                    <a:pt x="288493" y="0"/>
                  </a:moveTo>
                  <a:lnTo>
                    <a:pt x="241700" y="3775"/>
                  </a:lnTo>
                  <a:lnTo>
                    <a:pt x="197310" y="14707"/>
                  </a:lnTo>
                  <a:lnTo>
                    <a:pt x="155917" y="32201"/>
                  </a:lnTo>
                  <a:lnTo>
                    <a:pt x="118116" y="55664"/>
                  </a:lnTo>
                  <a:lnTo>
                    <a:pt x="84501" y="84502"/>
                  </a:lnTo>
                  <a:lnTo>
                    <a:pt x="55665" y="118122"/>
                  </a:lnTo>
                  <a:lnTo>
                    <a:pt x="32202" y="155929"/>
                  </a:lnTo>
                  <a:lnTo>
                    <a:pt x="14708" y="197331"/>
                  </a:lnTo>
                  <a:lnTo>
                    <a:pt x="3776" y="241734"/>
                  </a:lnTo>
                  <a:lnTo>
                    <a:pt x="0" y="288544"/>
                  </a:lnTo>
                  <a:lnTo>
                    <a:pt x="3776" y="335319"/>
                  </a:lnTo>
                  <a:lnTo>
                    <a:pt x="14708" y="379694"/>
                  </a:lnTo>
                  <a:lnTo>
                    <a:pt x="32202" y="421074"/>
                  </a:lnTo>
                  <a:lnTo>
                    <a:pt x="55665" y="458866"/>
                  </a:lnTo>
                  <a:lnTo>
                    <a:pt x="84501" y="492474"/>
                  </a:lnTo>
                  <a:lnTo>
                    <a:pt x="118116" y="521304"/>
                  </a:lnTo>
                  <a:lnTo>
                    <a:pt x="155917" y="544762"/>
                  </a:lnTo>
                  <a:lnTo>
                    <a:pt x="197310" y="562254"/>
                  </a:lnTo>
                  <a:lnTo>
                    <a:pt x="241700" y="573185"/>
                  </a:lnTo>
                  <a:lnTo>
                    <a:pt x="288493" y="576961"/>
                  </a:lnTo>
                  <a:lnTo>
                    <a:pt x="288493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7326" y="4194556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246253" y="0"/>
                  </a:moveTo>
                  <a:lnTo>
                    <a:pt x="196623" y="5002"/>
                  </a:lnTo>
                  <a:lnTo>
                    <a:pt x="150399" y="19349"/>
                  </a:lnTo>
                  <a:lnTo>
                    <a:pt x="108569" y="42052"/>
                  </a:lnTo>
                  <a:lnTo>
                    <a:pt x="72124" y="72120"/>
                  </a:lnTo>
                  <a:lnTo>
                    <a:pt x="42055" y="108563"/>
                  </a:lnTo>
                  <a:lnTo>
                    <a:pt x="19351" y="150393"/>
                  </a:lnTo>
                  <a:lnTo>
                    <a:pt x="5002" y="196620"/>
                  </a:lnTo>
                  <a:lnTo>
                    <a:pt x="0" y="246253"/>
                  </a:lnTo>
                  <a:lnTo>
                    <a:pt x="5002" y="295885"/>
                  </a:lnTo>
                  <a:lnTo>
                    <a:pt x="19351" y="342112"/>
                  </a:lnTo>
                  <a:lnTo>
                    <a:pt x="42055" y="383942"/>
                  </a:lnTo>
                  <a:lnTo>
                    <a:pt x="72124" y="420385"/>
                  </a:lnTo>
                  <a:lnTo>
                    <a:pt x="108569" y="450453"/>
                  </a:lnTo>
                  <a:lnTo>
                    <a:pt x="150399" y="473156"/>
                  </a:lnTo>
                  <a:lnTo>
                    <a:pt x="196623" y="487503"/>
                  </a:lnTo>
                  <a:lnTo>
                    <a:pt x="246253" y="492506"/>
                  </a:lnTo>
                  <a:lnTo>
                    <a:pt x="295878" y="487503"/>
                  </a:lnTo>
                  <a:lnTo>
                    <a:pt x="342099" y="473156"/>
                  </a:lnTo>
                  <a:lnTo>
                    <a:pt x="383926" y="450453"/>
                  </a:lnTo>
                  <a:lnTo>
                    <a:pt x="420369" y="420385"/>
                  </a:lnTo>
                  <a:lnTo>
                    <a:pt x="450438" y="383942"/>
                  </a:lnTo>
                  <a:lnTo>
                    <a:pt x="473142" y="342112"/>
                  </a:lnTo>
                  <a:lnTo>
                    <a:pt x="487490" y="295885"/>
                  </a:lnTo>
                  <a:lnTo>
                    <a:pt x="492493" y="246253"/>
                  </a:lnTo>
                  <a:lnTo>
                    <a:pt x="487490" y="196620"/>
                  </a:lnTo>
                  <a:lnTo>
                    <a:pt x="473142" y="150393"/>
                  </a:lnTo>
                  <a:lnTo>
                    <a:pt x="450438" y="108563"/>
                  </a:lnTo>
                  <a:lnTo>
                    <a:pt x="420369" y="72120"/>
                  </a:lnTo>
                  <a:lnTo>
                    <a:pt x="383926" y="42052"/>
                  </a:lnTo>
                  <a:lnTo>
                    <a:pt x="342099" y="19349"/>
                  </a:lnTo>
                  <a:lnTo>
                    <a:pt x="295878" y="5002"/>
                  </a:lnTo>
                  <a:lnTo>
                    <a:pt x="246253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73875" y="4762119"/>
              <a:ext cx="288925" cy="577215"/>
            </a:xfrm>
            <a:custGeom>
              <a:avLst/>
              <a:gdLst/>
              <a:ahLst/>
              <a:cxnLst/>
              <a:rect l="l" t="t" r="r" b="b"/>
              <a:pathLst>
                <a:path w="288925" h="577214">
                  <a:moveTo>
                    <a:pt x="288480" y="0"/>
                  </a:moveTo>
                  <a:lnTo>
                    <a:pt x="241687" y="3775"/>
                  </a:lnTo>
                  <a:lnTo>
                    <a:pt x="197299" y="14707"/>
                  </a:lnTo>
                  <a:lnTo>
                    <a:pt x="155907" y="32201"/>
                  </a:lnTo>
                  <a:lnTo>
                    <a:pt x="118108" y="55664"/>
                  </a:lnTo>
                  <a:lnTo>
                    <a:pt x="84494" y="84502"/>
                  </a:lnTo>
                  <a:lnTo>
                    <a:pt x="55660" y="118122"/>
                  </a:lnTo>
                  <a:lnTo>
                    <a:pt x="32200" y="155929"/>
                  </a:lnTo>
                  <a:lnTo>
                    <a:pt x="14707" y="197331"/>
                  </a:lnTo>
                  <a:lnTo>
                    <a:pt x="3775" y="241734"/>
                  </a:lnTo>
                  <a:lnTo>
                    <a:pt x="0" y="288543"/>
                  </a:lnTo>
                  <a:lnTo>
                    <a:pt x="3775" y="335353"/>
                  </a:lnTo>
                  <a:lnTo>
                    <a:pt x="14707" y="379756"/>
                  </a:lnTo>
                  <a:lnTo>
                    <a:pt x="32200" y="421158"/>
                  </a:lnTo>
                  <a:lnTo>
                    <a:pt x="55660" y="458965"/>
                  </a:lnTo>
                  <a:lnTo>
                    <a:pt x="84494" y="492585"/>
                  </a:lnTo>
                  <a:lnTo>
                    <a:pt x="118108" y="521423"/>
                  </a:lnTo>
                  <a:lnTo>
                    <a:pt x="155907" y="544886"/>
                  </a:lnTo>
                  <a:lnTo>
                    <a:pt x="197299" y="562380"/>
                  </a:lnTo>
                  <a:lnTo>
                    <a:pt x="241687" y="573312"/>
                  </a:lnTo>
                  <a:lnTo>
                    <a:pt x="288480" y="577087"/>
                  </a:lnTo>
                  <a:lnTo>
                    <a:pt x="288480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6115" y="4804410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246240" y="0"/>
                  </a:moveTo>
                  <a:lnTo>
                    <a:pt x="196615" y="5002"/>
                  </a:lnTo>
                  <a:lnTo>
                    <a:pt x="150393" y="19349"/>
                  </a:lnTo>
                  <a:lnTo>
                    <a:pt x="108566" y="42052"/>
                  </a:lnTo>
                  <a:lnTo>
                    <a:pt x="72123" y="72120"/>
                  </a:lnTo>
                  <a:lnTo>
                    <a:pt x="42054" y="108563"/>
                  </a:lnTo>
                  <a:lnTo>
                    <a:pt x="19351" y="150393"/>
                  </a:lnTo>
                  <a:lnTo>
                    <a:pt x="5002" y="196620"/>
                  </a:lnTo>
                  <a:lnTo>
                    <a:pt x="0" y="246252"/>
                  </a:lnTo>
                  <a:lnTo>
                    <a:pt x="5002" y="295885"/>
                  </a:lnTo>
                  <a:lnTo>
                    <a:pt x="19351" y="342112"/>
                  </a:lnTo>
                  <a:lnTo>
                    <a:pt x="42054" y="383942"/>
                  </a:lnTo>
                  <a:lnTo>
                    <a:pt x="72123" y="420385"/>
                  </a:lnTo>
                  <a:lnTo>
                    <a:pt x="108566" y="450453"/>
                  </a:lnTo>
                  <a:lnTo>
                    <a:pt x="150393" y="473156"/>
                  </a:lnTo>
                  <a:lnTo>
                    <a:pt x="196615" y="487503"/>
                  </a:lnTo>
                  <a:lnTo>
                    <a:pt x="246240" y="492505"/>
                  </a:lnTo>
                  <a:lnTo>
                    <a:pt x="295869" y="487503"/>
                  </a:lnTo>
                  <a:lnTo>
                    <a:pt x="342094" y="473156"/>
                  </a:lnTo>
                  <a:lnTo>
                    <a:pt x="383923" y="450453"/>
                  </a:lnTo>
                  <a:lnTo>
                    <a:pt x="420368" y="420385"/>
                  </a:lnTo>
                  <a:lnTo>
                    <a:pt x="450437" y="383942"/>
                  </a:lnTo>
                  <a:lnTo>
                    <a:pt x="473141" y="342112"/>
                  </a:lnTo>
                  <a:lnTo>
                    <a:pt x="487490" y="295885"/>
                  </a:lnTo>
                  <a:lnTo>
                    <a:pt x="492493" y="246252"/>
                  </a:lnTo>
                  <a:lnTo>
                    <a:pt x="487490" y="196620"/>
                  </a:lnTo>
                  <a:lnTo>
                    <a:pt x="473141" y="150393"/>
                  </a:lnTo>
                  <a:lnTo>
                    <a:pt x="450437" y="108563"/>
                  </a:lnTo>
                  <a:lnTo>
                    <a:pt x="420368" y="72120"/>
                  </a:lnTo>
                  <a:lnTo>
                    <a:pt x="383923" y="42052"/>
                  </a:lnTo>
                  <a:lnTo>
                    <a:pt x="342094" y="19349"/>
                  </a:lnTo>
                  <a:lnTo>
                    <a:pt x="295869" y="5002"/>
                  </a:lnTo>
                  <a:lnTo>
                    <a:pt x="246240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0783" y="4291632"/>
              <a:ext cx="226706" cy="25792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1303" y="4904253"/>
              <a:ext cx="274593" cy="274570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448398" y="5388864"/>
            <a:ext cx="537210" cy="1167130"/>
            <a:chOff x="448398" y="5388864"/>
            <a:chExt cx="537210" cy="1167130"/>
          </a:xfrm>
        </p:grpSpPr>
        <p:sp>
          <p:nvSpPr>
            <p:cNvPr id="55" name="object 55"/>
            <p:cNvSpPr/>
            <p:nvPr/>
          </p:nvSpPr>
          <p:spPr>
            <a:xfrm>
              <a:off x="450570" y="5388864"/>
              <a:ext cx="288925" cy="577215"/>
            </a:xfrm>
            <a:custGeom>
              <a:avLst/>
              <a:gdLst/>
              <a:ahLst/>
              <a:cxnLst/>
              <a:rect l="l" t="t" r="r" b="b"/>
              <a:pathLst>
                <a:path w="288925" h="577214">
                  <a:moveTo>
                    <a:pt x="288493" y="0"/>
                  </a:moveTo>
                  <a:lnTo>
                    <a:pt x="241700" y="3775"/>
                  </a:lnTo>
                  <a:lnTo>
                    <a:pt x="197310" y="14707"/>
                  </a:lnTo>
                  <a:lnTo>
                    <a:pt x="155917" y="32200"/>
                  </a:lnTo>
                  <a:lnTo>
                    <a:pt x="118116" y="55660"/>
                  </a:lnTo>
                  <a:lnTo>
                    <a:pt x="84501" y="84494"/>
                  </a:lnTo>
                  <a:lnTo>
                    <a:pt x="55665" y="118108"/>
                  </a:lnTo>
                  <a:lnTo>
                    <a:pt x="32202" y="155907"/>
                  </a:lnTo>
                  <a:lnTo>
                    <a:pt x="14708" y="197299"/>
                  </a:lnTo>
                  <a:lnTo>
                    <a:pt x="3776" y="241687"/>
                  </a:lnTo>
                  <a:lnTo>
                    <a:pt x="0" y="288480"/>
                  </a:lnTo>
                  <a:lnTo>
                    <a:pt x="3776" y="335273"/>
                  </a:lnTo>
                  <a:lnTo>
                    <a:pt x="14708" y="379661"/>
                  </a:lnTo>
                  <a:lnTo>
                    <a:pt x="32202" y="421053"/>
                  </a:lnTo>
                  <a:lnTo>
                    <a:pt x="55665" y="458852"/>
                  </a:lnTo>
                  <a:lnTo>
                    <a:pt x="84501" y="492466"/>
                  </a:lnTo>
                  <a:lnTo>
                    <a:pt x="118116" y="521300"/>
                  </a:lnTo>
                  <a:lnTo>
                    <a:pt x="155917" y="544760"/>
                  </a:lnTo>
                  <a:lnTo>
                    <a:pt x="197310" y="562253"/>
                  </a:lnTo>
                  <a:lnTo>
                    <a:pt x="241700" y="573185"/>
                  </a:lnTo>
                  <a:lnTo>
                    <a:pt x="288493" y="576961"/>
                  </a:lnTo>
                  <a:lnTo>
                    <a:pt x="288493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92810" y="5431155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246253" y="0"/>
                  </a:moveTo>
                  <a:lnTo>
                    <a:pt x="196623" y="5002"/>
                  </a:lnTo>
                  <a:lnTo>
                    <a:pt x="150399" y="19348"/>
                  </a:lnTo>
                  <a:lnTo>
                    <a:pt x="108569" y="42048"/>
                  </a:lnTo>
                  <a:lnTo>
                    <a:pt x="72124" y="72112"/>
                  </a:lnTo>
                  <a:lnTo>
                    <a:pt x="42055" y="108548"/>
                  </a:lnTo>
                  <a:lnTo>
                    <a:pt x="19351" y="150367"/>
                  </a:lnTo>
                  <a:lnTo>
                    <a:pt x="5002" y="196577"/>
                  </a:lnTo>
                  <a:lnTo>
                    <a:pt x="0" y="246189"/>
                  </a:lnTo>
                  <a:lnTo>
                    <a:pt x="5002" y="295814"/>
                  </a:lnTo>
                  <a:lnTo>
                    <a:pt x="19351" y="342036"/>
                  </a:lnTo>
                  <a:lnTo>
                    <a:pt x="42055" y="383863"/>
                  </a:lnTo>
                  <a:lnTo>
                    <a:pt x="72124" y="420306"/>
                  </a:lnTo>
                  <a:lnTo>
                    <a:pt x="108569" y="450374"/>
                  </a:lnTo>
                  <a:lnTo>
                    <a:pt x="150399" y="473078"/>
                  </a:lnTo>
                  <a:lnTo>
                    <a:pt x="196623" y="487426"/>
                  </a:lnTo>
                  <a:lnTo>
                    <a:pt x="246253" y="492429"/>
                  </a:lnTo>
                  <a:lnTo>
                    <a:pt x="295878" y="487426"/>
                  </a:lnTo>
                  <a:lnTo>
                    <a:pt x="342099" y="473078"/>
                  </a:lnTo>
                  <a:lnTo>
                    <a:pt x="383926" y="450374"/>
                  </a:lnTo>
                  <a:lnTo>
                    <a:pt x="420369" y="420306"/>
                  </a:lnTo>
                  <a:lnTo>
                    <a:pt x="450438" y="383863"/>
                  </a:lnTo>
                  <a:lnTo>
                    <a:pt x="473142" y="342036"/>
                  </a:lnTo>
                  <a:lnTo>
                    <a:pt x="487490" y="295814"/>
                  </a:lnTo>
                  <a:lnTo>
                    <a:pt x="492493" y="246189"/>
                  </a:lnTo>
                  <a:lnTo>
                    <a:pt x="487490" y="196577"/>
                  </a:lnTo>
                  <a:lnTo>
                    <a:pt x="473142" y="150367"/>
                  </a:lnTo>
                  <a:lnTo>
                    <a:pt x="450438" y="108548"/>
                  </a:lnTo>
                  <a:lnTo>
                    <a:pt x="420369" y="72112"/>
                  </a:lnTo>
                  <a:lnTo>
                    <a:pt x="383926" y="42048"/>
                  </a:lnTo>
                  <a:lnTo>
                    <a:pt x="342099" y="19348"/>
                  </a:lnTo>
                  <a:lnTo>
                    <a:pt x="295878" y="5002"/>
                  </a:lnTo>
                  <a:lnTo>
                    <a:pt x="246253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48398" y="5978779"/>
              <a:ext cx="288925" cy="577215"/>
            </a:xfrm>
            <a:custGeom>
              <a:avLst/>
              <a:gdLst/>
              <a:ahLst/>
              <a:cxnLst/>
              <a:rect l="l" t="t" r="r" b="b"/>
              <a:pathLst>
                <a:path w="288925" h="577215">
                  <a:moveTo>
                    <a:pt x="288493" y="0"/>
                  </a:moveTo>
                  <a:lnTo>
                    <a:pt x="241700" y="3776"/>
                  </a:lnTo>
                  <a:lnTo>
                    <a:pt x="197310" y="14708"/>
                  </a:lnTo>
                  <a:lnTo>
                    <a:pt x="155917" y="32202"/>
                  </a:lnTo>
                  <a:lnTo>
                    <a:pt x="118116" y="55665"/>
                  </a:lnTo>
                  <a:lnTo>
                    <a:pt x="84501" y="84501"/>
                  </a:lnTo>
                  <a:lnTo>
                    <a:pt x="55665" y="118116"/>
                  </a:lnTo>
                  <a:lnTo>
                    <a:pt x="32202" y="155917"/>
                  </a:lnTo>
                  <a:lnTo>
                    <a:pt x="14708" y="197310"/>
                  </a:lnTo>
                  <a:lnTo>
                    <a:pt x="3776" y="241700"/>
                  </a:lnTo>
                  <a:lnTo>
                    <a:pt x="0" y="288493"/>
                  </a:lnTo>
                  <a:lnTo>
                    <a:pt x="3776" y="335289"/>
                  </a:lnTo>
                  <a:lnTo>
                    <a:pt x="14708" y="379680"/>
                  </a:lnTo>
                  <a:lnTo>
                    <a:pt x="32202" y="421074"/>
                  </a:lnTo>
                  <a:lnTo>
                    <a:pt x="55665" y="458875"/>
                  </a:lnTo>
                  <a:lnTo>
                    <a:pt x="84501" y="492490"/>
                  </a:lnTo>
                  <a:lnTo>
                    <a:pt x="118116" y="521325"/>
                  </a:lnTo>
                  <a:lnTo>
                    <a:pt x="155917" y="544786"/>
                  </a:lnTo>
                  <a:lnTo>
                    <a:pt x="197310" y="562279"/>
                  </a:lnTo>
                  <a:lnTo>
                    <a:pt x="241700" y="573210"/>
                  </a:lnTo>
                  <a:lnTo>
                    <a:pt x="288493" y="576986"/>
                  </a:lnTo>
                  <a:lnTo>
                    <a:pt x="288493" y="0"/>
                  </a:lnTo>
                  <a:close/>
                </a:path>
              </a:pathLst>
            </a:custGeom>
            <a:solidFill>
              <a:srgbClr val="044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90639" y="6021031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59" h="492759">
                  <a:moveTo>
                    <a:pt x="246253" y="0"/>
                  </a:moveTo>
                  <a:lnTo>
                    <a:pt x="196623" y="5002"/>
                  </a:lnTo>
                  <a:lnTo>
                    <a:pt x="150399" y="19351"/>
                  </a:lnTo>
                  <a:lnTo>
                    <a:pt x="108569" y="42054"/>
                  </a:lnTo>
                  <a:lnTo>
                    <a:pt x="72124" y="72123"/>
                  </a:lnTo>
                  <a:lnTo>
                    <a:pt x="42055" y="108566"/>
                  </a:lnTo>
                  <a:lnTo>
                    <a:pt x="19351" y="150393"/>
                  </a:lnTo>
                  <a:lnTo>
                    <a:pt x="5002" y="196615"/>
                  </a:lnTo>
                  <a:lnTo>
                    <a:pt x="0" y="246240"/>
                  </a:lnTo>
                  <a:lnTo>
                    <a:pt x="5002" y="295869"/>
                  </a:lnTo>
                  <a:lnTo>
                    <a:pt x="19351" y="342094"/>
                  </a:lnTo>
                  <a:lnTo>
                    <a:pt x="42055" y="383923"/>
                  </a:lnTo>
                  <a:lnTo>
                    <a:pt x="72124" y="420368"/>
                  </a:lnTo>
                  <a:lnTo>
                    <a:pt x="108569" y="450437"/>
                  </a:lnTo>
                  <a:lnTo>
                    <a:pt x="150399" y="473141"/>
                  </a:lnTo>
                  <a:lnTo>
                    <a:pt x="196623" y="487490"/>
                  </a:lnTo>
                  <a:lnTo>
                    <a:pt x="246253" y="492493"/>
                  </a:lnTo>
                  <a:lnTo>
                    <a:pt x="295878" y="487490"/>
                  </a:lnTo>
                  <a:lnTo>
                    <a:pt x="342099" y="473141"/>
                  </a:lnTo>
                  <a:lnTo>
                    <a:pt x="383926" y="450437"/>
                  </a:lnTo>
                  <a:lnTo>
                    <a:pt x="420370" y="420368"/>
                  </a:lnTo>
                  <a:lnTo>
                    <a:pt x="450438" y="383923"/>
                  </a:lnTo>
                  <a:lnTo>
                    <a:pt x="473142" y="342094"/>
                  </a:lnTo>
                  <a:lnTo>
                    <a:pt x="487490" y="295869"/>
                  </a:lnTo>
                  <a:lnTo>
                    <a:pt x="492493" y="246240"/>
                  </a:lnTo>
                  <a:lnTo>
                    <a:pt x="487490" y="196615"/>
                  </a:lnTo>
                  <a:lnTo>
                    <a:pt x="473142" y="150393"/>
                  </a:lnTo>
                  <a:lnTo>
                    <a:pt x="450438" y="108566"/>
                  </a:lnTo>
                  <a:lnTo>
                    <a:pt x="420369" y="72123"/>
                  </a:lnTo>
                  <a:lnTo>
                    <a:pt x="383926" y="42054"/>
                  </a:lnTo>
                  <a:lnTo>
                    <a:pt x="342099" y="19351"/>
                  </a:lnTo>
                  <a:lnTo>
                    <a:pt x="295878" y="5002"/>
                  </a:lnTo>
                  <a:lnTo>
                    <a:pt x="246253" y="0"/>
                  </a:lnTo>
                  <a:close/>
                </a:path>
              </a:pathLst>
            </a:custGeom>
            <a:solidFill>
              <a:srgbClr val="A9E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1959" y="5537504"/>
              <a:ext cx="283845" cy="874394"/>
            </a:xfrm>
            <a:custGeom>
              <a:avLst/>
              <a:gdLst/>
              <a:ahLst/>
              <a:cxnLst/>
              <a:rect l="l" t="t" r="r" b="b"/>
              <a:pathLst>
                <a:path w="283844" h="874395">
                  <a:moveTo>
                    <a:pt x="97409" y="844257"/>
                  </a:moveTo>
                  <a:lnTo>
                    <a:pt x="90919" y="837768"/>
                  </a:lnTo>
                  <a:lnTo>
                    <a:pt x="85648" y="837768"/>
                  </a:lnTo>
                  <a:lnTo>
                    <a:pt x="82410" y="841006"/>
                  </a:lnTo>
                  <a:lnTo>
                    <a:pt x="78790" y="844626"/>
                  </a:lnTo>
                  <a:lnTo>
                    <a:pt x="78790" y="827900"/>
                  </a:lnTo>
                  <a:lnTo>
                    <a:pt x="76073" y="821702"/>
                  </a:lnTo>
                  <a:lnTo>
                    <a:pt x="70472" y="819645"/>
                  </a:lnTo>
                  <a:lnTo>
                    <a:pt x="64871" y="821702"/>
                  </a:lnTo>
                  <a:lnTo>
                    <a:pt x="62166" y="827900"/>
                  </a:lnTo>
                  <a:lnTo>
                    <a:pt x="62166" y="844626"/>
                  </a:lnTo>
                  <a:lnTo>
                    <a:pt x="58547" y="841006"/>
                  </a:lnTo>
                  <a:lnTo>
                    <a:pt x="52247" y="838542"/>
                  </a:lnTo>
                  <a:lnTo>
                    <a:pt x="46824" y="841044"/>
                  </a:lnTo>
                  <a:lnTo>
                    <a:pt x="44323" y="846467"/>
                  </a:lnTo>
                  <a:lnTo>
                    <a:pt x="46786" y="852766"/>
                  </a:lnTo>
                  <a:lnTo>
                    <a:pt x="64604" y="870572"/>
                  </a:lnTo>
                  <a:lnTo>
                    <a:pt x="67691" y="873798"/>
                  </a:lnTo>
                  <a:lnTo>
                    <a:pt x="73253" y="873798"/>
                  </a:lnTo>
                  <a:lnTo>
                    <a:pt x="76352" y="870572"/>
                  </a:lnTo>
                  <a:lnTo>
                    <a:pt x="97409" y="849515"/>
                  </a:lnTo>
                  <a:lnTo>
                    <a:pt x="97409" y="844257"/>
                  </a:lnTo>
                  <a:close/>
                </a:path>
                <a:path w="283844" h="874395">
                  <a:moveTo>
                    <a:pt x="168643" y="844257"/>
                  </a:moveTo>
                  <a:lnTo>
                    <a:pt x="162140" y="837768"/>
                  </a:lnTo>
                  <a:lnTo>
                    <a:pt x="156883" y="837768"/>
                  </a:lnTo>
                  <a:lnTo>
                    <a:pt x="153644" y="841006"/>
                  </a:lnTo>
                  <a:lnTo>
                    <a:pt x="150025" y="844626"/>
                  </a:lnTo>
                  <a:lnTo>
                    <a:pt x="150025" y="827900"/>
                  </a:lnTo>
                  <a:lnTo>
                    <a:pt x="147307" y="821702"/>
                  </a:lnTo>
                  <a:lnTo>
                    <a:pt x="141706" y="819645"/>
                  </a:lnTo>
                  <a:lnTo>
                    <a:pt x="136105" y="821702"/>
                  </a:lnTo>
                  <a:lnTo>
                    <a:pt x="133400" y="827900"/>
                  </a:lnTo>
                  <a:lnTo>
                    <a:pt x="133400" y="844626"/>
                  </a:lnTo>
                  <a:lnTo>
                    <a:pt x="126530" y="837768"/>
                  </a:lnTo>
                  <a:lnTo>
                    <a:pt x="121272" y="837768"/>
                  </a:lnTo>
                  <a:lnTo>
                    <a:pt x="114782" y="844257"/>
                  </a:lnTo>
                  <a:lnTo>
                    <a:pt x="114782" y="849515"/>
                  </a:lnTo>
                  <a:lnTo>
                    <a:pt x="135826" y="870572"/>
                  </a:lnTo>
                  <a:lnTo>
                    <a:pt x="138925" y="873798"/>
                  </a:lnTo>
                  <a:lnTo>
                    <a:pt x="144487" y="873798"/>
                  </a:lnTo>
                  <a:lnTo>
                    <a:pt x="147586" y="870572"/>
                  </a:lnTo>
                  <a:lnTo>
                    <a:pt x="168643" y="849515"/>
                  </a:lnTo>
                  <a:lnTo>
                    <a:pt x="168643" y="844257"/>
                  </a:lnTo>
                  <a:close/>
                </a:path>
                <a:path w="283844" h="874395">
                  <a:moveTo>
                    <a:pt x="169011" y="718324"/>
                  </a:moveTo>
                  <a:lnTo>
                    <a:pt x="167563" y="709447"/>
                  </a:lnTo>
                  <a:lnTo>
                    <a:pt x="163614" y="702183"/>
                  </a:lnTo>
                  <a:lnTo>
                    <a:pt x="157772" y="697280"/>
                  </a:lnTo>
                  <a:lnTo>
                    <a:pt x="150609" y="695477"/>
                  </a:lnTo>
                  <a:lnTo>
                    <a:pt x="143459" y="697280"/>
                  </a:lnTo>
                  <a:lnTo>
                    <a:pt x="137604" y="702183"/>
                  </a:lnTo>
                  <a:lnTo>
                    <a:pt x="133654" y="709447"/>
                  </a:lnTo>
                  <a:lnTo>
                    <a:pt x="132207" y="718324"/>
                  </a:lnTo>
                  <a:lnTo>
                    <a:pt x="138226" y="735355"/>
                  </a:lnTo>
                  <a:lnTo>
                    <a:pt x="150609" y="741032"/>
                  </a:lnTo>
                  <a:lnTo>
                    <a:pt x="163004" y="735355"/>
                  </a:lnTo>
                  <a:lnTo>
                    <a:pt x="169011" y="718324"/>
                  </a:lnTo>
                  <a:close/>
                </a:path>
                <a:path w="283844" h="874395">
                  <a:moveTo>
                    <a:pt x="239877" y="844257"/>
                  </a:moveTo>
                  <a:lnTo>
                    <a:pt x="233387" y="837768"/>
                  </a:lnTo>
                  <a:lnTo>
                    <a:pt x="228117" y="837768"/>
                  </a:lnTo>
                  <a:lnTo>
                    <a:pt x="224866" y="841006"/>
                  </a:lnTo>
                  <a:lnTo>
                    <a:pt x="221259" y="844626"/>
                  </a:lnTo>
                  <a:lnTo>
                    <a:pt x="221259" y="827900"/>
                  </a:lnTo>
                  <a:lnTo>
                    <a:pt x="218541" y="821702"/>
                  </a:lnTo>
                  <a:lnTo>
                    <a:pt x="212940" y="819645"/>
                  </a:lnTo>
                  <a:lnTo>
                    <a:pt x="207340" y="821702"/>
                  </a:lnTo>
                  <a:lnTo>
                    <a:pt x="204635" y="827900"/>
                  </a:lnTo>
                  <a:lnTo>
                    <a:pt x="204635" y="844626"/>
                  </a:lnTo>
                  <a:lnTo>
                    <a:pt x="201015" y="841006"/>
                  </a:lnTo>
                  <a:lnTo>
                    <a:pt x="194716" y="838542"/>
                  </a:lnTo>
                  <a:lnTo>
                    <a:pt x="189293" y="841044"/>
                  </a:lnTo>
                  <a:lnTo>
                    <a:pt x="186791" y="846467"/>
                  </a:lnTo>
                  <a:lnTo>
                    <a:pt x="189255" y="852766"/>
                  </a:lnTo>
                  <a:lnTo>
                    <a:pt x="207060" y="870572"/>
                  </a:lnTo>
                  <a:lnTo>
                    <a:pt x="210159" y="873798"/>
                  </a:lnTo>
                  <a:lnTo>
                    <a:pt x="215722" y="873798"/>
                  </a:lnTo>
                  <a:lnTo>
                    <a:pt x="218821" y="870572"/>
                  </a:lnTo>
                  <a:lnTo>
                    <a:pt x="239877" y="849515"/>
                  </a:lnTo>
                  <a:lnTo>
                    <a:pt x="239877" y="844257"/>
                  </a:lnTo>
                  <a:close/>
                </a:path>
                <a:path w="283844" h="874395">
                  <a:moveTo>
                    <a:pt x="271983" y="109080"/>
                  </a:moveTo>
                  <a:lnTo>
                    <a:pt x="265722" y="101536"/>
                  </a:lnTo>
                  <a:lnTo>
                    <a:pt x="249148" y="98234"/>
                  </a:lnTo>
                  <a:lnTo>
                    <a:pt x="246849" y="90335"/>
                  </a:lnTo>
                  <a:lnTo>
                    <a:pt x="243725" y="82613"/>
                  </a:lnTo>
                  <a:lnTo>
                    <a:pt x="239674" y="75349"/>
                  </a:lnTo>
                  <a:lnTo>
                    <a:pt x="244182" y="68554"/>
                  </a:lnTo>
                  <a:lnTo>
                    <a:pt x="246748" y="62738"/>
                  </a:lnTo>
                  <a:lnTo>
                    <a:pt x="247167" y="56565"/>
                  </a:lnTo>
                  <a:lnTo>
                    <a:pt x="246786" y="55143"/>
                  </a:lnTo>
                  <a:lnTo>
                    <a:pt x="245529" y="50596"/>
                  </a:lnTo>
                  <a:lnTo>
                    <a:pt x="241884" y="45402"/>
                  </a:lnTo>
                  <a:lnTo>
                    <a:pt x="228714" y="32258"/>
                  </a:lnTo>
                  <a:lnTo>
                    <a:pt x="226504" y="30048"/>
                  </a:lnTo>
                  <a:lnTo>
                    <a:pt x="221297" y="26416"/>
                  </a:lnTo>
                  <a:lnTo>
                    <a:pt x="216750" y="25158"/>
                  </a:lnTo>
                  <a:lnTo>
                    <a:pt x="216750" y="128651"/>
                  </a:lnTo>
                  <a:lnTo>
                    <a:pt x="210947" y="157226"/>
                  </a:lnTo>
                  <a:lnTo>
                    <a:pt x="195148" y="180594"/>
                  </a:lnTo>
                  <a:lnTo>
                    <a:pt x="171742" y="196367"/>
                  </a:lnTo>
                  <a:lnTo>
                    <a:pt x="143103" y="202158"/>
                  </a:lnTo>
                  <a:lnTo>
                    <a:pt x="114477" y="196367"/>
                  </a:lnTo>
                  <a:lnTo>
                    <a:pt x="91059" y="180594"/>
                  </a:lnTo>
                  <a:lnTo>
                    <a:pt x="75260" y="157226"/>
                  </a:lnTo>
                  <a:lnTo>
                    <a:pt x="69469" y="128651"/>
                  </a:lnTo>
                  <a:lnTo>
                    <a:pt x="75260" y="100063"/>
                  </a:lnTo>
                  <a:lnTo>
                    <a:pt x="91059" y="76695"/>
                  </a:lnTo>
                  <a:lnTo>
                    <a:pt x="114477" y="60921"/>
                  </a:lnTo>
                  <a:lnTo>
                    <a:pt x="143103" y="55143"/>
                  </a:lnTo>
                  <a:lnTo>
                    <a:pt x="171742" y="60921"/>
                  </a:lnTo>
                  <a:lnTo>
                    <a:pt x="195148" y="76695"/>
                  </a:lnTo>
                  <a:lnTo>
                    <a:pt x="210947" y="100063"/>
                  </a:lnTo>
                  <a:lnTo>
                    <a:pt x="216750" y="128651"/>
                  </a:lnTo>
                  <a:lnTo>
                    <a:pt x="216750" y="25158"/>
                  </a:lnTo>
                  <a:lnTo>
                    <a:pt x="215328" y="24765"/>
                  </a:lnTo>
                  <a:lnTo>
                    <a:pt x="209130" y="25196"/>
                  </a:lnTo>
                  <a:lnTo>
                    <a:pt x="203314" y="27762"/>
                  </a:lnTo>
                  <a:lnTo>
                    <a:pt x="196494" y="32258"/>
                  </a:lnTo>
                  <a:lnTo>
                    <a:pt x="189230" y="28219"/>
                  </a:lnTo>
                  <a:lnTo>
                    <a:pt x="182054" y="25196"/>
                  </a:lnTo>
                  <a:lnTo>
                    <a:pt x="182295" y="25196"/>
                  </a:lnTo>
                  <a:lnTo>
                    <a:pt x="173570" y="22796"/>
                  </a:lnTo>
                  <a:lnTo>
                    <a:pt x="172008" y="14795"/>
                  </a:lnTo>
                  <a:lnTo>
                    <a:pt x="170268" y="6248"/>
                  </a:lnTo>
                  <a:lnTo>
                    <a:pt x="162712" y="0"/>
                  </a:lnTo>
                  <a:lnTo>
                    <a:pt x="123494" y="0"/>
                  </a:lnTo>
                  <a:lnTo>
                    <a:pt x="115862" y="6248"/>
                  </a:lnTo>
                  <a:lnTo>
                    <a:pt x="112636" y="22796"/>
                  </a:lnTo>
                  <a:lnTo>
                    <a:pt x="105752" y="24765"/>
                  </a:lnTo>
                  <a:lnTo>
                    <a:pt x="104381" y="25196"/>
                  </a:lnTo>
                  <a:lnTo>
                    <a:pt x="96989" y="28219"/>
                  </a:lnTo>
                  <a:lnTo>
                    <a:pt x="89712" y="32258"/>
                  </a:lnTo>
                  <a:lnTo>
                    <a:pt x="82905" y="27762"/>
                  </a:lnTo>
                  <a:lnTo>
                    <a:pt x="77076" y="25196"/>
                  </a:lnTo>
                  <a:lnTo>
                    <a:pt x="70891" y="24765"/>
                  </a:lnTo>
                  <a:lnTo>
                    <a:pt x="64909" y="26416"/>
                  </a:lnTo>
                  <a:lnTo>
                    <a:pt x="59702" y="30048"/>
                  </a:lnTo>
                  <a:lnTo>
                    <a:pt x="44335" y="45402"/>
                  </a:lnTo>
                  <a:lnTo>
                    <a:pt x="40690" y="50596"/>
                  </a:lnTo>
                  <a:lnTo>
                    <a:pt x="39039" y="56565"/>
                  </a:lnTo>
                  <a:lnTo>
                    <a:pt x="39344" y="60921"/>
                  </a:lnTo>
                  <a:lnTo>
                    <a:pt x="39471" y="62738"/>
                  </a:lnTo>
                  <a:lnTo>
                    <a:pt x="42037" y="68554"/>
                  </a:lnTo>
                  <a:lnTo>
                    <a:pt x="46545" y="75349"/>
                  </a:lnTo>
                  <a:lnTo>
                    <a:pt x="42494" y="82613"/>
                  </a:lnTo>
                  <a:lnTo>
                    <a:pt x="39243" y="90335"/>
                  </a:lnTo>
                  <a:lnTo>
                    <a:pt x="37058" y="98234"/>
                  </a:lnTo>
                  <a:lnTo>
                    <a:pt x="20485" y="101536"/>
                  </a:lnTo>
                  <a:lnTo>
                    <a:pt x="14236" y="109080"/>
                  </a:lnTo>
                  <a:lnTo>
                    <a:pt x="14236" y="148221"/>
                  </a:lnTo>
                  <a:lnTo>
                    <a:pt x="20485" y="155752"/>
                  </a:lnTo>
                  <a:lnTo>
                    <a:pt x="37058" y="159054"/>
                  </a:lnTo>
                  <a:lnTo>
                    <a:pt x="39395" y="167055"/>
                  </a:lnTo>
                  <a:lnTo>
                    <a:pt x="42494" y="174675"/>
                  </a:lnTo>
                  <a:lnTo>
                    <a:pt x="46545" y="181940"/>
                  </a:lnTo>
                  <a:lnTo>
                    <a:pt x="42037" y="188734"/>
                  </a:lnTo>
                  <a:lnTo>
                    <a:pt x="39471" y="194551"/>
                  </a:lnTo>
                  <a:lnTo>
                    <a:pt x="39039" y="200736"/>
                  </a:lnTo>
                  <a:lnTo>
                    <a:pt x="40690" y="206705"/>
                  </a:lnTo>
                  <a:lnTo>
                    <a:pt x="44335" y="211899"/>
                  </a:lnTo>
                  <a:lnTo>
                    <a:pt x="59702" y="227241"/>
                  </a:lnTo>
                  <a:lnTo>
                    <a:pt x="64909" y="230886"/>
                  </a:lnTo>
                  <a:lnTo>
                    <a:pt x="70891" y="232524"/>
                  </a:lnTo>
                  <a:lnTo>
                    <a:pt x="74231" y="232295"/>
                  </a:lnTo>
                  <a:lnTo>
                    <a:pt x="76631" y="232295"/>
                  </a:lnTo>
                  <a:lnTo>
                    <a:pt x="82905" y="229539"/>
                  </a:lnTo>
                  <a:lnTo>
                    <a:pt x="89712" y="225031"/>
                  </a:lnTo>
                  <a:lnTo>
                    <a:pt x="96989" y="229082"/>
                  </a:lnTo>
                  <a:lnTo>
                    <a:pt x="104622" y="232295"/>
                  </a:lnTo>
                  <a:lnTo>
                    <a:pt x="112636" y="234505"/>
                  </a:lnTo>
                  <a:lnTo>
                    <a:pt x="114198" y="242493"/>
                  </a:lnTo>
                  <a:lnTo>
                    <a:pt x="115951" y="251040"/>
                  </a:lnTo>
                  <a:lnTo>
                    <a:pt x="123494" y="257289"/>
                  </a:lnTo>
                  <a:lnTo>
                    <a:pt x="162712" y="257289"/>
                  </a:lnTo>
                  <a:lnTo>
                    <a:pt x="170357" y="251040"/>
                  </a:lnTo>
                  <a:lnTo>
                    <a:pt x="173570" y="234505"/>
                  </a:lnTo>
                  <a:lnTo>
                    <a:pt x="181267" y="232295"/>
                  </a:lnTo>
                  <a:lnTo>
                    <a:pt x="184810" y="230886"/>
                  </a:lnTo>
                  <a:lnTo>
                    <a:pt x="189230" y="229082"/>
                  </a:lnTo>
                  <a:lnTo>
                    <a:pt x="196494" y="225031"/>
                  </a:lnTo>
                  <a:lnTo>
                    <a:pt x="203314" y="229539"/>
                  </a:lnTo>
                  <a:lnTo>
                    <a:pt x="209575" y="232295"/>
                  </a:lnTo>
                  <a:lnTo>
                    <a:pt x="211975" y="232295"/>
                  </a:lnTo>
                  <a:lnTo>
                    <a:pt x="215328" y="232524"/>
                  </a:lnTo>
                  <a:lnTo>
                    <a:pt x="221297" y="230886"/>
                  </a:lnTo>
                  <a:lnTo>
                    <a:pt x="226504" y="227241"/>
                  </a:lnTo>
                  <a:lnTo>
                    <a:pt x="228714" y="225031"/>
                  </a:lnTo>
                  <a:lnTo>
                    <a:pt x="241884" y="211899"/>
                  </a:lnTo>
                  <a:lnTo>
                    <a:pt x="245529" y="206705"/>
                  </a:lnTo>
                  <a:lnTo>
                    <a:pt x="246786" y="202158"/>
                  </a:lnTo>
                  <a:lnTo>
                    <a:pt x="247167" y="200736"/>
                  </a:lnTo>
                  <a:lnTo>
                    <a:pt x="246875" y="196367"/>
                  </a:lnTo>
                  <a:lnTo>
                    <a:pt x="246748" y="194551"/>
                  </a:lnTo>
                  <a:lnTo>
                    <a:pt x="244182" y="188734"/>
                  </a:lnTo>
                  <a:lnTo>
                    <a:pt x="239674" y="181940"/>
                  </a:lnTo>
                  <a:lnTo>
                    <a:pt x="243725" y="174675"/>
                  </a:lnTo>
                  <a:lnTo>
                    <a:pt x="246938" y="167055"/>
                  </a:lnTo>
                  <a:lnTo>
                    <a:pt x="249148" y="159054"/>
                  </a:lnTo>
                  <a:lnTo>
                    <a:pt x="265722" y="155752"/>
                  </a:lnTo>
                  <a:lnTo>
                    <a:pt x="271983" y="148221"/>
                  </a:lnTo>
                  <a:lnTo>
                    <a:pt x="271983" y="109080"/>
                  </a:lnTo>
                  <a:close/>
                </a:path>
                <a:path w="283844" h="874395">
                  <a:moveTo>
                    <a:pt x="283578" y="722807"/>
                  </a:moveTo>
                  <a:lnTo>
                    <a:pt x="256514" y="679348"/>
                  </a:lnTo>
                  <a:lnTo>
                    <a:pt x="255574" y="679094"/>
                  </a:lnTo>
                  <a:lnTo>
                    <a:pt x="254698" y="678853"/>
                  </a:lnTo>
                  <a:lnTo>
                    <a:pt x="239064" y="674560"/>
                  </a:lnTo>
                  <a:lnTo>
                    <a:pt x="239052" y="745223"/>
                  </a:lnTo>
                  <a:lnTo>
                    <a:pt x="237451" y="752703"/>
                  </a:lnTo>
                  <a:lnTo>
                    <a:pt x="233324" y="758723"/>
                  </a:lnTo>
                  <a:lnTo>
                    <a:pt x="227761" y="763587"/>
                  </a:lnTo>
                  <a:lnTo>
                    <a:pt x="221564" y="767892"/>
                  </a:lnTo>
                  <a:lnTo>
                    <a:pt x="230746" y="767892"/>
                  </a:lnTo>
                  <a:lnTo>
                    <a:pt x="236943" y="770597"/>
                  </a:lnTo>
                  <a:lnTo>
                    <a:pt x="239014" y="776198"/>
                  </a:lnTo>
                  <a:lnTo>
                    <a:pt x="236943" y="781799"/>
                  </a:lnTo>
                  <a:lnTo>
                    <a:pt x="230746" y="784517"/>
                  </a:lnTo>
                  <a:lnTo>
                    <a:pt x="199212" y="784517"/>
                  </a:lnTo>
                  <a:lnTo>
                    <a:pt x="195491" y="780796"/>
                  </a:lnTo>
                  <a:lnTo>
                    <a:pt x="195491" y="776198"/>
                  </a:lnTo>
                  <a:lnTo>
                    <a:pt x="220611" y="748576"/>
                  </a:lnTo>
                  <a:lnTo>
                    <a:pt x="222440" y="747382"/>
                  </a:lnTo>
                  <a:lnTo>
                    <a:pt x="222377" y="743204"/>
                  </a:lnTo>
                  <a:lnTo>
                    <a:pt x="222300" y="741108"/>
                  </a:lnTo>
                  <a:lnTo>
                    <a:pt x="222211" y="738581"/>
                  </a:lnTo>
                  <a:lnTo>
                    <a:pt x="220167" y="738581"/>
                  </a:lnTo>
                  <a:lnTo>
                    <a:pt x="213156" y="738759"/>
                  </a:lnTo>
                  <a:lnTo>
                    <a:pt x="211696" y="743204"/>
                  </a:lnTo>
                  <a:lnTo>
                    <a:pt x="207251" y="748296"/>
                  </a:lnTo>
                  <a:lnTo>
                    <a:pt x="201282" y="748576"/>
                  </a:lnTo>
                  <a:lnTo>
                    <a:pt x="196570" y="744918"/>
                  </a:lnTo>
                  <a:lnTo>
                    <a:pt x="195922" y="738898"/>
                  </a:lnTo>
                  <a:lnTo>
                    <a:pt x="195846" y="738200"/>
                  </a:lnTo>
                  <a:lnTo>
                    <a:pt x="197954" y="733717"/>
                  </a:lnTo>
                  <a:lnTo>
                    <a:pt x="202095" y="728865"/>
                  </a:lnTo>
                  <a:lnTo>
                    <a:pt x="208280" y="725093"/>
                  </a:lnTo>
                  <a:lnTo>
                    <a:pt x="207822" y="725093"/>
                  </a:lnTo>
                  <a:lnTo>
                    <a:pt x="217271" y="723379"/>
                  </a:lnTo>
                  <a:lnTo>
                    <a:pt x="225755" y="725093"/>
                  </a:lnTo>
                  <a:lnTo>
                    <a:pt x="232676" y="729754"/>
                  </a:lnTo>
                  <a:lnTo>
                    <a:pt x="237350" y="736688"/>
                  </a:lnTo>
                  <a:lnTo>
                    <a:pt x="239014" y="744918"/>
                  </a:lnTo>
                  <a:lnTo>
                    <a:pt x="239052" y="745223"/>
                  </a:lnTo>
                  <a:lnTo>
                    <a:pt x="239052" y="674497"/>
                  </a:lnTo>
                  <a:lnTo>
                    <a:pt x="211048" y="630047"/>
                  </a:lnTo>
                  <a:lnTo>
                    <a:pt x="192049" y="625449"/>
                  </a:lnTo>
                  <a:lnTo>
                    <a:pt x="185635" y="617169"/>
                  </a:lnTo>
                  <a:lnTo>
                    <a:pt x="185635" y="718337"/>
                  </a:lnTo>
                  <a:lnTo>
                    <a:pt x="183134" y="732256"/>
                  </a:lnTo>
                  <a:lnTo>
                    <a:pt x="182854" y="733717"/>
                  </a:lnTo>
                  <a:lnTo>
                    <a:pt x="175361" y="746226"/>
                  </a:lnTo>
                  <a:lnTo>
                    <a:pt x="164236" y="754697"/>
                  </a:lnTo>
                  <a:lnTo>
                    <a:pt x="150609" y="757809"/>
                  </a:lnTo>
                  <a:lnTo>
                    <a:pt x="147421" y="757072"/>
                  </a:lnTo>
                  <a:lnTo>
                    <a:pt x="136994" y="754697"/>
                  </a:lnTo>
                  <a:lnTo>
                    <a:pt x="125857" y="746226"/>
                  </a:lnTo>
                  <a:lnTo>
                    <a:pt x="118376" y="733717"/>
                  </a:lnTo>
                  <a:lnTo>
                    <a:pt x="118097" y="732256"/>
                  </a:lnTo>
                  <a:lnTo>
                    <a:pt x="115595" y="718337"/>
                  </a:lnTo>
                  <a:lnTo>
                    <a:pt x="117551" y="713282"/>
                  </a:lnTo>
                  <a:lnTo>
                    <a:pt x="127050" y="688898"/>
                  </a:lnTo>
                  <a:lnTo>
                    <a:pt x="150609" y="679094"/>
                  </a:lnTo>
                  <a:lnTo>
                    <a:pt x="174180" y="688898"/>
                  </a:lnTo>
                  <a:lnTo>
                    <a:pt x="185635" y="718337"/>
                  </a:lnTo>
                  <a:lnTo>
                    <a:pt x="185635" y="617169"/>
                  </a:lnTo>
                  <a:lnTo>
                    <a:pt x="170561" y="597687"/>
                  </a:lnTo>
                  <a:lnTo>
                    <a:pt x="139268" y="589572"/>
                  </a:lnTo>
                  <a:lnTo>
                    <a:pt x="108877" y="600557"/>
                  </a:lnTo>
                  <a:lnTo>
                    <a:pt x="105498" y="605853"/>
                  </a:lnTo>
                  <a:lnTo>
                    <a:pt x="105498" y="709561"/>
                  </a:lnTo>
                  <a:lnTo>
                    <a:pt x="101777" y="713282"/>
                  </a:lnTo>
                  <a:lnTo>
                    <a:pt x="92595" y="713282"/>
                  </a:lnTo>
                  <a:lnTo>
                    <a:pt x="88874" y="709561"/>
                  </a:lnTo>
                  <a:lnTo>
                    <a:pt x="88785" y="704811"/>
                  </a:lnTo>
                  <a:lnTo>
                    <a:pt x="84175" y="696468"/>
                  </a:lnTo>
                  <a:lnTo>
                    <a:pt x="74383" y="696468"/>
                  </a:lnTo>
                  <a:lnTo>
                    <a:pt x="65138" y="703872"/>
                  </a:lnTo>
                  <a:lnTo>
                    <a:pt x="60985" y="718337"/>
                  </a:lnTo>
                  <a:lnTo>
                    <a:pt x="63944" y="730783"/>
                  </a:lnTo>
                  <a:lnTo>
                    <a:pt x="71564" y="738898"/>
                  </a:lnTo>
                  <a:lnTo>
                    <a:pt x="81241" y="741108"/>
                  </a:lnTo>
                  <a:lnTo>
                    <a:pt x="90360" y="735850"/>
                  </a:lnTo>
                  <a:lnTo>
                    <a:pt x="96100" y="732256"/>
                  </a:lnTo>
                  <a:lnTo>
                    <a:pt x="101892" y="733717"/>
                  </a:lnTo>
                  <a:lnTo>
                    <a:pt x="105346" y="738581"/>
                  </a:lnTo>
                  <a:lnTo>
                    <a:pt x="104140" y="744918"/>
                  </a:lnTo>
                  <a:lnTo>
                    <a:pt x="104089" y="745223"/>
                  </a:lnTo>
                  <a:lnTo>
                    <a:pt x="86398" y="757072"/>
                  </a:lnTo>
                  <a:lnTo>
                    <a:pt x="66738" y="754951"/>
                  </a:lnTo>
                  <a:lnTo>
                    <a:pt x="50812" y="741248"/>
                  </a:lnTo>
                  <a:lnTo>
                    <a:pt x="44361" y="718337"/>
                  </a:lnTo>
                  <a:lnTo>
                    <a:pt x="47117" y="702983"/>
                  </a:lnTo>
                  <a:lnTo>
                    <a:pt x="54622" y="690422"/>
                  </a:lnTo>
                  <a:lnTo>
                    <a:pt x="65760" y="681964"/>
                  </a:lnTo>
                  <a:lnTo>
                    <a:pt x="79375" y="678853"/>
                  </a:lnTo>
                  <a:lnTo>
                    <a:pt x="91541" y="681456"/>
                  </a:lnTo>
                  <a:lnTo>
                    <a:pt x="99631" y="687984"/>
                  </a:lnTo>
                  <a:lnTo>
                    <a:pt x="104114" y="696468"/>
                  </a:lnTo>
                  <a:lnTo>
                    <a:pt x="105473" y="704811"/>
                  </a:lnTo>
                  <a:lnTo>
                    <a:pt x="105498" y="709561"/>
                  </a:lnTo>
                  <a:lnTo>
                    <a:pt x="105498" y="605853"/>
                  </a:lnTo>
                  <a:lnTo>
                    <a:pt x="90055" y="630047"/>
                  </a:lnTo>
                  <a:lnTo>
                    <a:pt x="66128" y="625602"/>
                  </a:lnTo>
                  <a:lnTo>
                    <a:pt x="44602" y="634072"/>
                  </a:lnTo>
                  <a:lnTo>
                    <a:pt x="30048" y="652068"/>
                  </a:lnTo>
                  <a:lnTo>
                    <a:pt x="27076" y="676236"/>
                  </a:lnTo>
                  <a:lnTo>
                    <a:pt x="6731" y="696468"/>
                  </a:lnTo>
                  <a:lnTo>
                    <a:pt x="0" y="722807"/>
                  </a:lnTo>
                  <a:lnTo>
                    <a:pt x="6781" y="749211"/>
                  </a:lnTo>
                  <a:lnTo>
                    <a:pt x="27076" y="769327"/>
                  </a:lnTo>
                  <a:lnTo>
                    <a:pt x="27063" y="782993"/>
                  </a:lnTo>
                  <a:lnTo>
                    <a:pt x="31203" y="795769"/>
                  </a:lnTo>
                  <a:lnTo>
                    <a:pt x="38849" y="806665"/>
                  </a:lnTo>
                  <a:lnTo>
                    <a:pt x="49339" y="814692"/>
                  </a:lnTo>
                  <a:lnTo>
                    <a:pt x="60096" y="805205"/>
                  </a:lnTo>
                  <a:lnTo>
                    <a:pt x="73469" y="803236"/>
                  </a:lnTo>
                  <a:lnTo>
                    <a:pt x="85991" y="808355"/>
                  </a:lnTo>
                  <a:lnTo>
                    <a:pt x="94170" y="820127"/>
                  </a:lnTo>
                  <a:lnTo>
                    <a:pt x="118021" y="820127"/>
                  </a:lnTo>
                  <a:lnTo>
                    <a:pt x="127508" y="807402"/>
                  </a:lnTo>
                  <a:lnTo>
                    <a:pt x="127330" y="807402"/>
                  </a:lnTo>
                  <a:lnTo>
                    <a:pt x="141160" y="803236"/>
                  </a:lnTo>
                  <a:lnTo>
                    <a:pt x="141706" y="803071"/>
                  </a:lnTo>
                  <a:lnTo>
                    <a:pt x="156070" y="807402"/>
                  </a:lnTo>
                  <a:lnTo>
                    <a:pt x="155917" y="807402"/>
                  </a:lnTo>
                  <a:lnTo>
                    <a:pt x="165404" y="820127"/>
                  </a:lnTo>
                  <a:lnTo>
                    <a:pt x="189242" y="820127"/>
                  </a:lnTo>
                  <a:lnTo>
                    <a:pt x="198691" y="807402"/>
                  </a:lnTo>
                  <a:lnTo>
                    <a:pt x="212737" y="803071"/>
                  </a:lnTo>
                  <a:lnTo>
                    <a:pt x="226860" y="807173"/>
                  </a:lnTo>
                  <a:lnTo>
                    <a:pt x="236512" y="819734"/>
                  </a:lnTo>
                  <a:lnTo>
                    <a:pt x="256032" y="812139"/>
                  </a:lnTo>
                  <a:lnTo>
                    <a:pt x="263906" y="803071"/>
                  </a:lnTo>
                  <a:lnTo>
                    <a:pt x="269417" y="796734"/>
                  </a:lnTo>
                  <a:lnTo>
                    <a:pt x="272694" y="784517"/>
                  </a:lnTo>
                  <a:lnTo>
                    <a:pt x="274713" y="776986"/>
                  </a:lnTo>
                  <a:lnTo>
                    <a:pt x="269976" y="756412"/>
                  </a:lnTo>
                  <a:lnTo>
                    <a:pt x="275767" y="749211"/>
                  </a:lnTo>
                  <a:lnTo>
                    <a:pt x="279933" y="741248"/>
                  </a:lnTo>
                  <a:lnTo>
                    <a:pt x="280009" y="741108"/>
                  </a:lnTo>
                  <a:lnTo>
                    <a:pt x="280682" y="738898"/>
                  </a:lnTo>
                  <a:lnTo>
                    <a:pt x="282663" y="732256"/>
                  </a:lnTo>
                  <a:lnTo>
                    <a:pt x="282816" y="730783"/>
                  </a:lnTo>
                  <a:lnTo>
                    <a:pt x="283527" y="723379"/>
                  </a:lnTo>
                  <a:lnTo>
                    <a:pt x="283578" y="722807"/>
                  </a:lnTo>
                  <a:close/>
                </a:path>
              </a:pathLst>
            </a:custGeom>
            <a:solidFill>
              <a:srgbClr val="04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0979" y="5611013"/>
              <a:ext cx="88187" cy="110263"/>
            </a:xfrm>
            <a:prstGeom prst="rect">
              <a:avLst/>
            </a:prstGeom>
          </p:spPr>
        </p:pic>
      </p:grpSp>
      <p:sp>
        <p:nvSpPr>
          <p:cNvPr id="61" name="object 61"/>
          <p:cNvSpPr/>
          <p:nvPr/>
        </p:nvSpPr>
        <p:spPr>
          <a:xfrm>
            <a:off x="378028" y="2577845"/>
            <a:ext cx="5059045" cy="408940"/>
          </a:xfrm>
          <a:custGeom>
            <a:avLst/>
            <a:gdLst/>
            <a:ahLst/>
            <a:cxnLst/>
            <a:rect l="l" t="t" r="r" b="b"/>
            <a:pathLst>
              <a:path w="5059045" h="408939">
                <a:moveTo>
                  <a:pt x="4990388" y="0"/>
                </a:moveTo>
                <a:lnTo>
                  <a:pt x="68110" y="0"/>
                </a:lnTo>
                <a:lnTo>
                  <a:pt x="41598" y="5351"/>
                </a:lnTo>
                <a:lnTo>
                  <a:pt x="19948" y="19954"/>
                </a:lnTo>
                <a:lnTo>
                  <a:pt x="5352" y="41630"/>
                </a:lnTo>
                <a:lnTo>
                  <a:pt x="0" y="68199"/>
                </a:lnTo>
                <a:lnTo>
                  <a:pt x="0" y="340613"/>
                </a:lnTo>
                <a:lnTo>
                  <a:pt x="5352" y="367109"/>
                </a:lnTo>
                <a:lnTo>
                  <a:pt x="19948" y="388747"/>
                </a:lnTo>
                <a:lnTo>
                  <a:pt x="41598" y="403336"/>
                </a:lnTo>
                <a:lnTo>
                  <a:pt x="68110" y="408686"/>
                </a:lnTo>
                <a:lnTo>
                  <a:pt x="4990388" y="408686"/>
                </a:lnTo>
                <a:lnTo>
                  <a:pt x="5016884" y="403336"/>
                </a:lnTo>
                <a:lnTo>
                  <a:pt x="5038521" y="388747"/>
                </a:lnTo>
                <a:lnTo>
                  <a:pt x="5053110" y="367109"/>
                </a:lnTo>
                <a:lnTo>
                  <a:pt x="5058460" y="340613"/>
                </a:lnTo>
                <a:lnTo>
                  <a:pt x="5058460" y="68199"/>
                </a:lnTo>
                <a:lnTo>
                  <a:pt x="5053110" y="41630"/>
                </a:lnTo>
                <a:lnTo>
                  <a:pt x="5038521" y="19954"/>
                </a:lnTo>
                <a:lnTo>
                  <a:pt x="5016884" y="5351"/>
                </a:lnTo>
                <a:lnTo>
                  <a:pt x="4990388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76808" y="2625344"/>
            <a:ext cx="452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Sasaran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Utama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37963" y="2616936"/>
            <a:ext cx="341375" cy="333146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4806441" y="1112774"/>
            <a:ext cx="3632835" cy="1137285"/>
            <a:chOff x="4806441" y="1112774"/>
            <a:chExt cx="3632835" cy="1137285"/>
          </a:xfrm>
        </p:grpSpPr>
        <p:sp>
          <p:nvSpPr>
            <p:cNvPr id="65" name="object 65"/>
            <p:cNvSpPr/>
            <p:nvPr/>
          </p:nvSpPr>
          <p:spPr>
            <a:xfrm>
              <a:off x="4815966" y="1181354"/>
              <a:ext cx="3613785" cy="1059180"/>
            </a:xfrm>
            <a:custGeom>
              <a:avLst/>
              <a:gdLst/>
              <a:ahLst/>
              <a:cxnLst/>
              <a:rect l="l" t="t" r="r" b="b"/>
              <a:pathLst>
                <a:path w="3613784" h="1059180">
                  <a:moveTo>
                    <a:pt x="3437128" y="0"/>
                  </a:moveTo>
                  <a:lnTo>
                    <a:pt x="176530" y="0"/>
                  </a:lnTo>
                  <a:lnTo>
                    <a:pt x="129631" y="6302"/>
                  </a:lnTo>
                  <a:lnTo>
                    <a:pt x="87470" y="24092"/>
                  </a:lnTo>
                  <a:lnTo>
                    <a:pt x="51736" y="51689"/>
                  </a:lnTo>
                  <a:lnTo>
                    <a:pt x="24120" y="87413"/>
                  </a:lnTo>
                  <a:lnTo>
                    <a:pt x="6311" y="129587"/>
                  </a:lnTo>
                  <a:lnTo>
                    <a:pt x="0" y="176530"/>
                  </a:lnTo>
                  <a:lnTo>
                    <a:pt x="0" y="882269"/>
                  </a:lnTo>
                  <a:lnTo>
                    <a:pt x="6311" y="929158"/>
                  </a:lnTo>
                  <a:lnTo>
                    <a:pt x="24120" y="971296"/>
                  </a:lnTo>
                  <a:lnTo>
                    <a:pt x="51736" y="1006998"/>
                  </a:lnTo>
                  <a:lnTo>
                    <a:pt x="87470" y="1034584"/>
                  </a:lnTo>
                  <a:lnTo>
                    <a:pt x="129631" y="1052369"/>
                  </a:lnTo>
                  <a:lnTo>
                    <a:pt x="176530" y="1058672"/>
                  </a:lnTo>
                  <a:lnTo>
                    <a:pt x="3437128" y="1058672"/>
                  </a:lnTo>
                  <a:lnTo>
                    <a:pt x="3484017" y="1052369"/>
                  </a:lnTo>
                  <a:lnTo>
                    <a:pt x="3526155" y="1034584"/>
                  </a:lnTo>
                  <a:lnTo>
                    <a:pt x="3561857" y="1006998"/>
                  </a:lnTo>
                  <a:lnTo>
                    <a:pt x="3589443" y="971296"/>
                  </a:lnTo>
                  <a:lnTo>
                    <a:pt x="3607228" y="929158"/>
                  </a:lnTo>
                  <a:lnTo>
                    <a:pt x="3613531" y="882269"/>
                  </a:lnTo>
                  <a:lnTo>
                    <a:pt x="3613531" y="176530"/>
                  </a:lnTo>
                  <a:lnTo>
                    <a:pt x="3607228" y="129587"/>
                  </a:lnTo>
                  <a:lnTo>
                    <a:pt x="3589443" y="87413"/>
                  </a:lnTo>
                  <a:lnTo>
                    <a:pt x="3561857" y="51688"/>
                  </a:lnTo>
                  <a:lnTo>
                    <a:pt x="3526155" y="24092"/>
                  </a:lnTo>
                  <a:lnTo>
                    <a:pt x="3484017" y="6302"/>
                  </a:lnTo>
                  <a:lnTo>
                    <a:pt x="3437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815966" y="1181354"/>
              <a:ext cx="3613785" cy="1059180"/>
            </a:xfrm>
            <a:custGeom>
              <a:avLst/>
              <a:gdLst/>
              <a:ahLst/>
              <a:cxnLst/>
              <a:rect l="l" t="t" r="r" b="b"/>
              <a:pathLst>
                <a:path w="3613784" h="1059180">
                  <a:moveTo>
                    <a:pt x="0" y="176530"/>
                  </a:moveTo>
                  <a:lnTo>
                    <a:pt x="6311" y="129587"/>
                  </a:lnTo>
                  <a:lnTo>
                    <a:pt x="24120" y="87413"/>
                  </a:lnTo>
                  <a:lnTo>
                    <a:pt x="51736" y="51689"/>
                  </a:lnTo>
                  <a:lnTo>
                    <a:pt x="87470" y="24092"/>
                  </a:lnTo>
                  <a:lnTo>
                    <a:pt x="129631" y="6302"/>
                  </a:lnTo>
                  <a:lnTo>
                    <a:pt x="176530" y="0"/>
                  </a:lnTo>
                  <a:lnTo>
                    <a:pt x="3437128" y="0"/>
                  </a:lnTo>
                  <a:lnTo>
                    <a:pt x="3484017" y="6302"/>
                  </a:lnTo>
                  <a:lnTo>
                    <a:pt x="3526155" y="24092"/>
                  </a:lnTo>
                  <a:lnTo>
                    <a:pt x="3561857" y="51688"/>
                  </a:lnTo>
                  <a:lnTo>
                    <a:pt x="3589443" y="87413"/>
                  </a:lnTo>
                  <a:lnTo>
                    <a:pt x="3607228" y="129587"/>
                  </a:lnTo>
                  <a:lnTo>
                    <a:pt x="3613531" y="176530"/>
                  </a:lnTo>
                  <a:lnTo>
                    <a:pt x="3613531" y="882269"/>
                  </a:lnTo>
                  <a:lnTo>
                    <a:pt x="3607228" y="929158"/>
                  </a:lnTo>
                  <a:lnTo>
                    <a:pt x="3589443" y="971296"/>
                  </a:lnTo>
                  <a:lnTo>
                    <a:pt x="3561857" y="1006998"/>
                  </a:lnTo>
                  <a:lnTo>
                    <a:pt x="3526155" y="1034584"/>
                  </a:lnTo>
                  <a:lnTo>
                    <a:pt x="3484017" y="1052369"/>
                  </a:lnTo>
                  <a:lnTo>
                    <a:pt x="3437128" y="1058672"/>
                  </a:lnTo>
                  <a:lnTo>
                    <a:pt x="176530" y="1058672"/>
                  </a:lnTo>
                  <a:lnTo>
                    <a:pt x="129631" y="1052369"/>
                  </a:lnTo>
                  <a:lnTo>
                    <a:pt x="87470" y="1034584"/>
                  </a:lnTo>
                  <a:lnTo>
                    <a:pt x="51736" y="1006998"/>
                  </a:lnTo>
                  <a:lnTo>
                    <a:pt x="24120" y="971296"/>
                  </a:lnTo>
                  <a:lnTo>
                    <a:pt x="6311" y="929158"/>
                  </a:lnTo>
                  <a:lnTo>
                    <a:pt x="0" y="882269"/>
                  </a:lnTo>
                  <a:lnTo>
                    <a:pt x="0" y="17653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982336" y="1112774"/>
              <a:ext cx="2432050" cy="331470"/>
            </a:xfrm>
            <a:custGeom>
              <a:avLst/>
              <a:gdLst/>
              <a:ahLst/>
              <a:cxnLst/>
              <a:rect l="l" t="t" r="r" b="b"/>
              <a:pathLst>
                <a:path w="2432050" h="331469">
                  <a:moveTo>
                    <a:pt x="2376932" y="0"/>
                  </a:moveTo>
                  <a:lnTo>
                    <a:pt x="55245" y="0"/>
                  </a:lnTo>
                  <a:lnTo>
                    <a:pt x="33754" y="4345"/>
                  </a:lnTo>
                  <a:lnTo>
                    <a:pt x="16192" y="16192"/>
                  </a:lnTo>
                  <a:lnTo>
                    <a:pt x="4345" y="33754"/>
                  </a:lnTo>
                  <a:lnTo>
                    <a:pt x="0" y="55245"/>
                  </a:lnTo>
                  <a:lnTo>
                    <a:pt x="0" y="276098"/>
                  </a:lnTo>
                  <a:lnTo>
                    <a:pt x="4345" y="297588"/>
                  </a:lnTo>
                  <a:lnTo>
                    <a:pt x="16192" y="315150"/>
                  </a:lnTo>
                  <a:lnTo>
                    <a:pt x="33754" y="326997"/>
                  </a:lnTo>
                  <a:lnTo>
                    <a:pt x="55245" y="331342"/>
                  </a:lnTo>
                  <a:lnTo>
                    <a:pt x="2376932" y="331342"/>
                  </a:lnTo>
                  <a:lnTo>
                    <a:pt x="2398402" y="326997"/>
                  </a:lnTo>
                  <a:lnTo>
                    <a:pt x="2415920" y="315150"/>
                  </a:lnTo>
                  <a:lnTo>
                    <a:pt x="2427724" y="297588"/>
                  </a:lnTo>
                  <a:lnTo>
                    <a:pt x="2432049" y="276098"/>
                  </a:lnTo>
                  <a:lnTo>
                    <a:pt x="2432049" y="55245"/>
                  </a:lnTo>
                  <a:lnTo>
                    <a:pt x="2427724" y="33754"/>
                  </a:lnTo>
                  <a:lnTo>
                    <a:pt x="2415920" y="16192"/>
                  </a:lnTo>
                  <a:lnTo>
                    <a:pt x="2398402" y="4345"/>
                  </a:lnTo>
                  <a:lnTo>
                    <a:pt x="2376932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5065521" y="1046932"/>
            <a:ext cx="2058035" cy="108331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82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Strategi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Kewilayahan</a:t>
            </a:r>
            <a:endParaRPr sz="1600">
              <a:latin typeface="Arial"/>
              <a:cs typeface="Arial"/>
            </a:endParaRPr>
          </a:p>
          <a:p>
            <a:pPr marL="12700" marR="212090">
              <a:lnSpc>
                <a:spcPct val="100000"/>
              </a:lnSpc>
              <a:spcBef>
                <a:spcPts val="640"/>
              </a:spcBef>
            </a:pPr>
            <a:r>
              <a:rPr sz="1400" spc="-10" dirty="0">
                <a:latin typeface="Arial"/>
                <a:cs typeface="Arial"/>
              </a:rPr>
              <a:t>Menyatukan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arah </a:t>
            </a:r>
            <a:r>
              <a:rPr sz="1400" spc="-10" dirty="0">
                <a:latin typeface="Arial"/>
                <a:cs typeface="Arial"/>
              </a:rPr>
              <a:t>pembangunan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nasional (pusat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daerah)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591042" y="1082166"/>
            <a:ext cx="3439795" cy="1169670"/>
            <a:chOff x="8591042" y="1082166"/>
            <a:chExt cx="3439795" cy="1169670"/>
          </a:xfrm>
        </p:grpSpPr>
        <p:sp>
          <p:nvSpPr>
            <p:cNvPr id="70" name="object 70"/>
            <p:cNvSpPr/>
            <p:nvPr/>
          </p:nvSpPr>
          <p:spPr>
            <a:xfrm>
              <a:off x="8600567" y="1183385"/>
              <a:ext cx="3420745" cy="1059180"/>
            </a:xfrm>
            <a:custGeom>
              <a:avLst/>
              <a:gdLst/>
              <a:ahLst/>
              <a:cxnLst/>
              <a:rect l="l" t="t" r="r" b="b"/>
              <a:pathLst>
                <a:path w="3420745" h="1059180">
                  <a:moveTo>
                    <a:pt x="3243960" y="0"/>
                  </a:moveTo>
                  <a:lnTo>
                    <a:pt x="176402" y="0"/>
                  </a:lnTo>
                  <a:lnTo>
                    <a:pt x="129513" y="6302"/>
                  </a:lnTo>
                  <a:lnTo>
                    <a:pt x="87375" y="24087"/>
                  </a:lnTo>
                  <a:lnTo>
                    <a:pt x="51673" y="51673"/>
                  </a:lnTo>
                  <a:lnTo>
                    <a:pt x="24087" y="87375"/>
                  </a:lnTo>
                  <a:lnTo>
                    <a:pt x="6302" y="129513"/>
                  </a:lnTo>
                  <a:lnTo>
                    <a:pt x="0" y="176402"/>
                  </a:lnTo>
                  <a:lnTo>
                    <a:pt x="0" y="882141"/>
                  </a:lnTo>
                  <a:lnTo>
                    <a:pt x="6302" y="929040"/>
                  </a:lnTo>
                  <a:lnTo>
                    <a:pt x="24087" y="971201"/>
                  </a:lnTo>
                  <a:lnTo>
                    <a:pt x="51673" y="1006935"/>
                  </a:lnTo>
                  <a:lnTo>
                    <a:pt x="87375" y="1034551"/>
                  </a:lnTo>
                  <a:lnTo>
                    <a:pt x="129513" y="1052360"/>
                  </a:lnTo>
                  <a:lnTo>
                    <a:pt x="176402" y="1058672"/>
                  </a:lnTo>
                  <a:lnTo>
                    <a:pt x="3243960" y="1058672"/>
                  </a:lnTo>
                  <a:lnTo>
                    <a:pt x="3290850" y="1052360"/>
                  </a:lnTo>
                  <a:lnTo>
                    <a:pt x="3332987" y="1034551"/>
                  </a:lnTo>
                  <a:lnTo>
                    <a:pt x="3368690" y="1006935"/>
                  </a:lnTo>
                  <a:lnTo>
                    <a:pt x="3396276" y="971201"/>
                  </a:lnTo>
                  <a:lnTo>
                    <a:pt x="3414061" y="929040"/>
                  </a:lnTo>
                  <a:lnTo>
                    <a:pt x="3420363" y="882141"/>
                  </a:lnTo>
                  <a:lnTo>
                    <a:pt x="3420363" y="176402"/>
                  </a:lnTo>
                  <a:lnTo>
                    <a:pt x="3414061" y="129513"/>
                  </a:lnTo>
                  <a:lnTo>
                    <a:pt x="3396276" y="87375"/>
                  </a:lnTo>
                  <a:lnTo>
                    <a:pt x="3368690" y="51673"/>
                  </a:lnTo>
                  <a:lnTo>
                    <a:pt x="3332987" y="24087"/>
                  </a:lnTo>
                  <a:lnTo>
                    <a:pt x="3290850" y="6302"/>
                  </a:lnTo>
                  <a:lnTo>
                    <a:pt x="3243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600567" y="1183385"/>
              <a:ext cx="3420745" cy="1059180"/>
            </a:xfrm>
            <a:custGeom>
              <a:avLst/>
              <a:gdLst/>
              <a:ahLst/>
              <a:cxnLst/>
              <a:rect l="l" t="t" r="r" b="b"/>
              <a:pathLst>
                <a:path w="3420745" h="1059180">
                  <a:moveTo>
                    <a:pt x="0" y="176402"/>
                  </a:moveTo>
                  <a:lnTo>
                    <a:pt x="6302" y="129513"/>
                  </a:lnTo>
                  <a:lnTo>
                    <a:pt x="24087" y="87375"/>
                  </a:lnTo>
                  <a:lnTo>
                    <a:pt x="51673" y="51673"/>
                  </a:lnTo>
                  <a:lnTo>
                    <a:pt x="87375" y="24087"/>
                  </a:lnTo>
                  <a:lnTo>
                    <a:pt x="129513" y="6302"/>
                  </a:lnTo>
                  <a:lnTo>
                    <a:pt x="176402" y="0"/>
                  </a:lnTo>
                  <a:lnTo>
                    <a:pt x="3243960" y="0"/>
                  </a:lnTo>
                  <a:lnTo>
                    <a:pt x="3290850" y="6302"/>
                  </a:lnTo>
                  <a:lnTo>
                    <a:pt x="3332987" y="24087"/>
                  </a:lnTo>
                  <a:lnTo>
                    <a:pt x="3368690" y="51673"/>
                  </a:lnTo>
                  <a:lnTo>
                    <a:pt x="3396276" y="87375"/>
                  </a:lnTo>
                  <a:lnTo>
                    <a:pt x="3414061" y="129513"/>
                  </a:lnTo>
                  <a:lnTo>
                    <a:pt x="3420363" y="176402"/>
                  </a:lnTo>
                  <a:lnTo>
                    <a:pt x="3420363" y="882141"/>
                  </a:lnTo>
                  <a:lnTo>
                    <a:pt x="3414061" y="929040"/>
                  </a:lnTo>
                  <a:lnTo>
                    <a:pt x="3396276" y="971201"/>
                  </a:lnTo>
                  <a:lnTo>
                    <a:pt x="3368690" y="1006935"/>
                  </a:lnTo>
                  <a:lnTo>
                    <a:pt x="3332987" y="1034551"/>
                  </a:lnTo>
                  <a:lnTo>
                    <a:pt x="3290850" y="1052360"/>
                  </a:lnTo>
                  <a:lnTo>
                    <a:pt x="3243960" y="1058672"/>
                  </a:lnTo>
                  <a:lnTo>
                    <a:pt x="176402" y="1058672"/>
                  </a:lnTo>
                  <a:lnTo>
                    <a:pt x="129513" y="1052360"/>
                  </a:lnTo>
                  <a:lnTo>
                    <a:pt x="87375" y="1034551"/>
                  </a:lnTo>
                  <a:lnTo>
                    <a:pt x="51673" y="1006935"/>
                  </a:lnTo>
                  <a:lnTo>
                    <a:pt x="24087" y="971201"/>
                  </a:lnTo>
                  <a:lnTo>
                    <a:pt x="6302" y="929040"/>
                  </a:lnTo>
                  <a:lnTo>
                    <a:pt x="0" y="882141"/>
                  </a:lnTo>
                  <a:lnTo>
                    <a:pt x="0" y="176402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741791" y="1082166"/>
              <a:ext cx="2637790" cy="523240"/>
            </a:xfrm>
            <a:custGeom>
              <a:avLst/>
              <a:gdLst/>
              <a:ahLst/>
              <a:cxnLst/>
              <a:rect l="l" t="t" r="r" b="b"/>
              <a:pathLst>
                <a:path w="2637790" h="523240">
                  <a:moveTo>
                    <a:pt x="2550540" y="0"/>
                  </a:moveTo>
                  <a:lnTo>
                    <a:pt x="87249" y="0"/>
                  </a:lnTo>
                  <a:lnTo>
                    <a:pt x="53256" y="6844"/>
                  </a:lnTo>
                  <a:lnTo>
                    <a:pt x="25526" y="25511"/>
                  </a:lnTo>
                  <a:lnTo>
                    <a:pt x="6846" y="53203"/>
                  </a:lnTo>
                  <a:lnTo>
                    <a:pt x="0" y="87122"/>
                  </a:lnTo>
                  <a:lnTo>
                    <a:pt x="0" y="435991"/>
                  </a:lnTo>
                  <a:lnTo>
                    <a:pt x="6846" y="469909"/>
                  </a:lnTo>
                  <a:lnTo>
                    <a:pt x="25526" y="497601"/>
                  </a:lnTo>
                  <a:lnTo>
                    <a:pt x="53256" y="516268"/>
                  </a:lnTo>
                  <a:lnTo>
                    <a:pt x="87249" y="523113"/>
                  </a:lnTo>
                  <a:lnTo>
                    <a:pt x="2550540" y="523113"/>
                  </a:lnTo>
                  <a:lnTo>
                    <a:pt x="2584459" y="516268"/>
                  </a:lnTo>
                  <a:lnTo>
                    <a:pt x="2612151" y="497601"/>
                  </a:lnTo>
                  <a:lnTo>
                    <a:pt x="2630818" y="469909"/>
                  </a:lnTo>
                  <a:lnTo>
                    <a:pt x="2637662" y="435991"/>
                  </a:lnTo>
                  <a:lnTo>
                    <a:pt x="2637662" y="87122"/>
                  </a:lnTo>
                  <a:lnTo>
                    <a:pt x="2630818" y="53203"/>
                  </a:lnTo>
                  <a:lnTo>
                    <a:pt x="2612151" y="25511"/>
                  </a:lnTo>
                  <a:lnTo>
                    <a:pt x="2584459" y="6844"/>
                  </a:lnTo>
                  <a:lnTo>
                    <a:pt x="255054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8821673" y="1082497"/>
            <a:ext cx="2339340" cy="1022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Tata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Kelola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endParaRPr sz="1600">
              <a:latin typeface="Arial"/>
              <a:cs typeface="Arial"/>
            </a:endParaRPr>
          </a:p>
          <a:p>
            <a:pPr marL="12700" marR="211454">
              <a:lnSpc>
                <a:spcPct val="100000"/>
              </a:lnSpc>
              <a:spcBef>
                <a:spcPts val="650"/>
              </a:spcBef>
            </a:pPr>
            <a:r>
              <a:rPr sz="1400" dirty="0">
                <a:latin typeface="Arial"/>
                <a:cs typeface="Arial"/>
              </a:rPr>
              <a:t>Memperkuat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Pengendalian Pembangunan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61493" y="1106550"/>
            <a:ext cx="4493260" cy="1143000"/>
            <a:chOff x="161493" y="1106550"/>
            <a:chExt cx="4493260" cy="1143000"/>
          </a:xfrm>
        </p:grpSpPr>
        <p:sp>
          <p:nvSpPr>
            <p:cNvPr id="75" name="object 75"/>
            <p:cNvSpPr/>
            <p:nvPr/>
          </p:nvSpPr>
          <p:spPr>
            <a:xfrm>
              <a:off x="171018" y="1181353"/>
              <a:ext cx="4474210" cy="1059180"/>
            </a:xfrm>
            <a:custGeom>
              <a:avLst/>
              <a:gdLst/>
              <a:ahLst/>
              <a:cxnLst/>
              <a:rect l="l" t="t" r="r" b="b"/>
              <a:pathLst>
                <a:path w="4474210" h="1059180">
                  <a:moveTo>
                    <a:pt x="4297603" y="0"/>
                  </a:moveTo>
                  <a:lnTo>
                    <a:pt x="176441" y="0"/>
                  </a:lnTo>
                  <a:lnTo>
                    <a:pt x="129535" y="6302"/>
                  </a:lnTo>
                  <a:lnTo>
                    <a:pt x="87387" y="24092"/>
                  </a:lnTo>
                  <a:lnTo>
                    <a:pt x="51677" y="51689"/>
                  </a:lnTo>
                  <a:lnTo>
                    <a:pt x="24089" y="87413"/>
                  </a:lnTo>
                  <a:lnTo>
                    <a:pt x="6302" y="129587"/>
                  </a:lnTo>
                  <a:lnTo>
                    <a:pt x="0" y="176530"/>
                  </a:lnTo>
                  <a:lnTo>
                    <a:pt x="0" y="882269"/>
                  </a:lnTo>
                  <a:lnTo>
                    <a:pt x="6302" y="929158"/>
                  </a:lnTo>
                  <a:lnTo>
                    <a:pt x="24089" y="971296"/>
                  </a:lnTo>
                  <a:lnTo>
                    <a:pt x="51677" y="1006998"/>
                  </a:lnTo>
                  <a:lnTo>
                    <a:pt x="87387" y="1034584"/>
                  </a:lnTo>
                  <a:lnTo>
                    <a:pt x="129535" y="1052369"/>
                  </a:lnTo>
                  <a:lnTo>
                    <a:pt x="176441" y="1058672"/>
                  </a:lnTo>
                  <a:lnTo>
                    <a:pt x="4297603" y="1058672"/>
                  </a:lnTo>
                  <a:lnTo>
                    <a:pt x="4344493" y="1052369"/>
                  </a:lnTo>
                  <a:lnTo>
                    <a:pt x="4386630" y="1034584"/>
                  </a:lnTo>
                  <a:lnTo>
                    <a:pt x="4422333" y="1006998"/>
                  </a:lnTo>
                  <a:lnTo>
                    <a:pt x="4449919" y="971296"/>
                  </a:lnTo>
                  <a:lnTo>
                    <a:pt x="4467704" y="929158"/>
                  </a:lnTo>
                  <a:lnTo>
                    <a:pt x="4474006" y="882269"/>
                  </a:lnTo>
                  <a:lnTo>
                    <a:pt x="4474006" y="176530"/>
                  </a:lnTo>
                  <a:lnTo>
                    <a:pt x="4467704" y="129587"/>
                  </a:lnTo>
                  <a:lnTo>
                    <a:pt x="4449919" y="87413"/>
                  </a:lnTo>
                  <a:lnTo>
                    <a:pt x="4422333" y="51688"/>
                  </a:lnTo>
                  <a:lnTo>
                    <a:pt x="4386630" y="24092"/>
                  </a:lnTo>
                  <a:lnTo>
                    <a:pt x="4344493" y="6302"/>
                  </a:lnTo>
                  <a:lnTo>
                    <a:pt x="4297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1018" y="1181353"/>
              <a:ext cx="4474210" cy="1059180"/>
            </a:xfrm>
            <a:custGeom>
              <a:avLst/>
              <a:gdLst/>
              <a:ahLst/>
              <a:cxnLst/>
              <a:rect l="l" t="t" r="r" b="b"/>
              <a:pathLst>
                <a:path w="4474210" h="1059180">
                  <a:moveTo>
                    <a:pt x="0" y="176530"/>
                  </a:moveTo>
                  <a:lnTo>
                    <a:pt x="6302" y="129587"/>
                  </a:lnTo>
                  <a:lnTo>
                    <a:pt x="24089" y="87413"/>
                  </a:lnTo>
                  <a:lnTo>
                    <a:pt x="51677" y="51689"/>
                  </a:lnTo>
                  <a:lnTo>
                    <a:pt x="87387" y="24092"/>
                  </a:lnTo>
                  <a:lnTo>
                    <a:pt x="129535" y="6302"/>
                  </a:lnTo>
                  <a:lnTo>
                    <a:pt x="176441" y="0"/>
                  </a:lnTo>
                  <a:lnTo>
                    <a:pt x="4297603" y="0"/>
                  </a:lnTo>
                  <a:lnTo>
                    <a:pt x="4344493" y="6302"/>
                  </a:lnTo>
                  <a:lnTo>
                    <a:pt x="4386630" y="24092"/>
                  </a:lnTo>
                  <a:lnTo>
                    <a:pt x="4422333" y="51688"/>
                  </a:lnTo>
                  <a:lnTo>
                    <a:pt x="4449919" y="87413"/>
                  </a:lnTo>
                  <a:lnTo>
                    <a:pt x="4467704" y="129587"/>
                  </a:lnTo>
                  <a:lnTo>
                    <a:pt x="4474006" y="176530"/>
                  </a:lnTo>
                  <a:lnTo>
                    <a:pt x="4474006" y="882269"/>
                  </a:lnTo>
                  <a:lnTo>
                    <a:pt x="4467704" y="929158"/>
                  </a:lnTo>
                  <a:lnTo>
                    <a:pt x="4449919" y="971296"/>
                  </a:lnTo>
                  <a:lnTo>
                    <a:pt x="4422333" y="1006998"/>
                  </a:lnTo>
                  <a:lnTo>
                    <a:pt x="4386630" y="1034584"/>
                  </a:lnTo>
                  <a:lnTo>
                    <a:pt x="4344493" y="1052369"/>
                  </a:lnTo>
                  <a:lnTo>
                    <a:pt x="4297603" y="1058672"/>
                  </a:lnTo>
                  <a:lnTo>
                    <a:pt x="176441" y="1058672"/>
                  </a:lnTo>
                  <a:lnTo>
                    <a:pt x="129535" y="1052369"/>
                  </a:lnTo>
                  <a:lnTo>
                    <a:pt x="87387" y="1034584"/>
                  </a:lnTo>
                  <a:lnTo>
                    <a:pt x="51677" y="1006998"/>
                  </a:lnTo>
                  <a:lnTo>
                    <a:pt x="24089" y="971296"/>
                  </a:lnTo>
                  <a:lnTo>
                    <a:pt x="6302" y="929158"/>
                  </a:lnTo>
                  <a:lnTo>
                    <a:pt x="0" y="882269"/>
                  </a:lnTo>
                  <a:lnTo>
                    <a:pt x="0" y="17653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46684" y="1106550"/>
              <a:ext cx="2312035" cy="331470"/>
            </a:xfrm>
            <a:custGeom>
              <a:avLst/>
              <a:gdLst/>
              <a:ahLst/>
              <a:cxnLst/>
              <a:rect l="l" t="t" r="r" b="b"/>
              <a:pathLst>
                <a:path w="2312035" h="331469">
                  <a:moveTo>
                    <a:pt x="2256688" y="0"/>
                  </a:moveTo>
                  <a:lnTo>
                    <a:pt x="55206" y="0"/>
                  </a:lnTo>
                  <a:lnTo>
                    <a:pt x="33716" y="4325"/>
                  </a:lnTo>
                  <a:lnTo>
                    <a:pt x="16168" y="16129"/>
                  </a:lnTo>
                  <a:lnTo>
                    <a:pt x="4338" y="33647"/>
                  </a:lnTo>
                  <a:lnTo>
                    <a:pt x="0" y="55118"/>
                  </a:lnTo>
                  <a:lnTo>
                    <a:pt x="0" y="275971"/>
                  </a:lnTo>
                  <a:lnTo>
                    <a:pt x="4338" y="297515"/>
                  </a:lnTo>
                  <a:lnTo>
                    <a:pt x="16168" y="315071"/>
                  </a:lnTo>
                  <a:lnTo>
                    <a:pt x="33716" y="326888"/>
                  </a:lnTo>
                  <a:lnTo>
                    <a:pt x="55206" y="331215"/>
                  </a:lnTo>
                  <a:lnTo>
                    <a:pt x="2256688" y="331215"/>
                  </a:lnTo>
                  <a:lnTo>
                    <a:pt x="2278159" y="326888"/>
                  </a:lnTo>
                  <a:lnTo>
                    <a:pt x="2295677" y="315071"/>
                  </a:lnTo>
                  <a:lnTo>
                    <a:pt x="2307480" y="297515"/>
                  </a:lnTo>
                  <a:lnTo>
                    <a:pt x="2311806" y="275971"/>
                  </a:lnTo>
                  <a:lnTo>
                    <a:pt x="2311806" y="55118"/>
                  </a:lnTo>
                  <a:lnTo>
                    <a:pt x="2307480" y="33647"/>
                  </a:lnTo>
                  <a:lnTo>
                    <a:pt x="2295677" y="16128"/>
                  </a:lnTo>
                  <a:lnTo>
                    <a:pt x="2278159" y="4325"/>
                  </a:lnTo>
                  <a:lnTo>
                    <a:pt x="2256688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441756" y="1133348"/>
            <a:ext cx="1905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Arah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Pembangunan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13715" y="1487500"/>
            <a:ext cx="165100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8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Prioritas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Nasional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Asta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Cita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91769" y="1918462"/>
            <a:ext cx="24999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Direncanakan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Dianggarkan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141727" y="1483994"/>
            <a:ext cx="1566545" cy="198755"/>
          </a:xfrm>
          <a:custGeom>
            <a:avLst/>
            <a:gdLst/>
            <a:ahLst/>
            <a:cxnLst/>
            <a:rect l="l" t="t" r="r" b="b"/>
            <a:pathLst>
              <a:path w="1566545" h="198755">
                <a:moveTo>
                  <a:pt x="1533017" y="0"/>
                </a:moveTo>
                <a:lnTo>
                  <a:pt x="33147" y="0"/>
                </a:lnTo>
                <a:lnTo>
                  <a:pt x="20252" y="2587"/>
                </a:lnTo>
                <a:lnTo>
                  <a:pt x="9715" y="9651"/>
                </a:lnTo>
                <a:lnTo>
                  <a:pt x="2607" y="20145"/>
                </a:lnTo>
                <a:lnTo>
                  <a:pt x="0" y="33019"/>
                </a:lnTo>
                <a:lnTo>
                  <a:pt x="0" y="165607"/>
                </a:lnTo>
                <a:lnTo>
                  <a:pt x="2607" y="178502"/>
                </a:lnTo>
                <a:lnTo>
                  <a:pt x="9715" y="189039"/>
                </a:lnTo>
                <a:lnTo>
                  <a:pt x="20252" y="196147"/>
                </a:lnTo>
                <a:lnTo>
                  <a:pt x="33147" y="198754"/>
                </a:lnTo>
                <a:lnTo>
                  <a:pt x="1533017" y="198754"/>
                </a:lnTo>
                <a:lnTo>
                  <a:pt x="1545891" y="196147"/>
                </a:lnTo>
                <a:lnTo>
                  <a:pt x="1556385" y="189039"/>
                </a:lnTo>
                <a:lnTo>
                  <a:pt x="1563449" y="178502"/>
                </a:lnTo>
                <a:lnTo>
                  <a:pt x="1566037" y="165607"/>
                </a:lnTo>
                <a:lnTo>
                  <a:pt x="1566037" y="33019"/>
                </a:lnTo>
                <a:lnTo>
                  <a:pt x="1563449" y="20145"/>
                </a:lnTo>
                <a:lnTo>
                  <a:pt x="1556385" y="9651"/>
                </a:lnTo>
                <a:lnTo>
                  <a:pt x="1545891" y="2587"/>
                </a:lnTo>
                <a:lnTo>
                  <a:pt x="1533017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2282444" y="1474978"/>
            <a:ext cx="1285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Visi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Misi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144395" y="1728851"/>
            <a:ext cx="1547495" cy="243204"/>
          </a:xfrm>
          <a:custGeom>
            <a:avLst/>
            <a:gdLst/>
            <a:ahLst/>
            <a:cxnLst/>
            <a:rect l="l" t="t" r="r" b="b"/>
            <a:pathLst>
              <a:path w="1547495" h="243205">
                <a:moveTo>
                  <a:pt x="1506601" y="0"/>
                </a:moveTo>
                <a:lnTo>
                  <a:pt x="40512" y="0"/>
                </a:lnTo>
                <a:lnTo>
                  <a:pt x="24753" y="3186"/>
                </a:lnTo>
                <a:lnTo>
                  <a:pt x="11874" y="11874"/>
                </a:lnTo>
                <a:lnTo>
                  <a:pt x="3186" y="24753"/>
                </a:lnTo>
                <a:lnTo>
                  <a:pt x="0" y="40512"/>
                </a:lnTo>
                <a:lnTo>
                  <a:pt x="0" y="202311"/>
                </a:lnTo>
                <a:lnTo>
                  <a:pt x="3186" y="218051"/>
                </a:lnTo>
                <a:lnTo>
                  <a:pt x="11874" y="230886"/>
                </a:lnTo>
                <a:lnTo>
                  <a:pt x="24753" y="239529"/>
                </a:lnTo>
                <a:lnTo>
                  <a:pt x="40512" y="242697"/>
                </a:lnTo>
                <a:lnTo>
                  <a:pt x="1506601" y="242697"/>
                </a:lnTo>
                <a:lnTo>
                  <a:pt x="1522360" y="239529"/>
                </a:lnTo>
                <a:lnTo>
                  <a:pt x="1535239" y="230886"/>
                </a:lnTo>
                <a:lnTo>
                  <a:pt x="1543927" y="218051"/>
                </a:lnTo>
                <a:lnTo>
                  <a:pt x="1547114" y="202311"/>
                </a:lnTo>
                <a:lnTo>
                  <a:pt x="1547114" y="40512"/>
                </a:lnTo>
                <a:lnTo>
                  <a:pt x="1543927" y="24753"/>
                </a:lnTo>
                <a:lnTo>
                  <a:pt x="1535239" y="11874"/>
                </a:lnTo>
                <a:lnTo>
                  <a:pt x="1522360" y="3186"/>
                </a:lnTo>
                <a:lnTo>
                  <a:pt x="1506601" y="0"/>
                </a:lnTo>
                <a:close/>
              </a:path>
            </a:pathLst>
          </a:custGeom>
          <a:solidFill>
            <a:srgbClr val="048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2275077" y="1742059"/>
            <a:ext cx="1286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RPJPN</a:t>
            </a: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2025-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2045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3590797" y="1150416"/>
            <a:ext cx="8335645" cy="1257300"/>
            <a:chOff x="3590797" y="1150416"/>
            <a:chExt cx="8335645" cy="1257300"/>
          </a:xfrm>
        </p:grpSpPr>
        <p:pic>
          <p:nvPicPr>
            <p:cNvPr id="86" name="object 8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051666" y="1361693"/>
              <a:ext cx="874776" cy="87477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01204" y="1150416"/>
              <a:ext cx="1257249" cy="125724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90797" y="1195666"/>
              <a:ext cx="1103223" cy="1103287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5848350" y="2686938"/>
            <a:ext cx="27355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Ket: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a)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2023;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b)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2022;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c)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Sept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2024;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d)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96290" y="6611198"/>
            <a:ext cx="3796665" cy="1879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dirty="0">
                <a:latin typeface="Arial"/>
                <a:cs typeface="Arial"/>
              </a:rPr>
              <a:t>Sumber: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Perpres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No.12/2025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tentang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RPJMN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Tahun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2025-</a:t>
            </a:r>
            <a:r>
              <a:rPr sz="1050" spc="-20" dirty="0">
                <a:latin typeface="Arial"/>
                <a:cs typeface="Arial"/>
              </a:rPr>
              <a:t>2029</a:t>
            </a:r>
            <a:endParaRPr sz="1050">
              <a:latin typeface="Arial"/>
              <a:cs typeface="Arial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0" dirty="0">
                <a:solidFill>
                  <a:srgbClr val="001F5F"/>
                </a:solidFill>
              </a:rPr>
              <a:t>9</a:t>
            </a:fld>
            <a:endParaRPr spc="-50" dirty="0">
              <a:solidFill>
                <a:srgbClr val="001F5F"/>
              </a:solidFill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196585" y="6628682"/>
            <a:ext cx="6177280" cy="195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10" dirty="0">
                <a:latin typeface="Arial"/>
                <a:cs typeface="Arial"/>
              </a:rPr>
              <a:t>Ket: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*)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Nilai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baseline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GNI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kapita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disesuaikan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dengan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penyesuaian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penghitungan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dari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Bank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Dunia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4569</Words>
  <Application>Microsoft Office PowerPoint</Application>
  <PresentationFormat>Layar Lebar</PresentationFormat>
  <Paragraphs>958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Judul Slide</vt:lpstr>
      </vt:variant>
      <vt:variant>
        <vt:i4>47</vt:i4>
      </vt:variant>
    </vt:vector>
  </HeadingPairs>
  <TitlesOfParts>
    <vt:vector size="48" baseType="lpstr">
      <vt:lpstr>Office Theme</vt:lpstr>
      <vt:lpstr>Sinkronisasi Perencanaan Pembangunan Nasional dan Daerah dalam Mendukung Kebijakan Nasional dalam RPJMN 2025-2029</vt:lpstr>
      <vt:lpstr>Presentasi PowerPoint</vt:lpstr>
      <vt:lpstr>1</vt:lpstr>
      <vt:lpstr>PERENCANAAN MENJADI KUNCI PENCAPAIAN SASARAN PEMBANGUNAN</vt:lpstr>
      <vt:lpstr>UU NO 25 TAHUN 2004 TENTANG SISTEM PERENCANAAN PEMBANGUNAN NASIONAL (SPPN)</vt:lpstr>
      <vt:lpstr>2</vt:lpstr>
      <vt:lpstr>RPJMN 2025-2029 SEBAGAI ACUAN PERENCANAAN PEMBANGUNAN NASIONAL JANGKA MENENGAH</vt:lpstr>
      <vt:lpstr>RPJMN 2025-2029 : ASTA CITA SEBAGAI PRIORITAS NASIONAL</vt:lpstr>
      <vt:lpstr>Presentasi PowerPoint</vt:lpstr>
      <vt:lpstr>Presentasi PowerPoint</vt:lpstr>
      <vt:lpstr>FOKUS PRIORITAS PERENCANAAN PEMBANGUNAN NASIONAL</vt:lpstr>
      <vt:lpstr>Presentasi PowerPoint</vt:lpstr>
      <vt:lpstr>PERLUNYA SINERGI PUSAT DAERAH UNTUK MENURUNKAN JUMLAH PENDUDUK MISKIN NASIONAL</vt:lpstr>
      <vt:lpstr>Presentasi PowerPoint</vt:lpstr>
      <vt:lpstr>Presentasi PowerPoint</vt:lpstr>
      <vt:lpstr>MENINGKATKAN INDEKS MODAL MANUSIA (IMM)</vt:lpstr>
      <vt:lpstr>PERENCANAAN PROGRAM MBG MEMBENTUK "EKOSISTEM BARU" SEBAGAI SUMBER PENCIPTAAN LAPANGAN KERJA DAN WIRAUSAHA BARU UNTUK PERTUMBUHAN EKONOMI</vt:lpstr>
      <vt:lpstr>PERENCANAAN DUKUNGAN PEMERINTAH DAERAH UNTUK MAKAN BERGIZI GRATIS (MBG)</vt:lpstr>
      <vt:lpstr>Presentasi PowerPoint</vt:lpstr>
      <vt:lpstr>PERENCANAAN PENUNTASAN TBC</vt:lpstr>
      <vt:lpstr>Presentasi PowerPoint</vt:lpstr>
      <vt:lpstr>PERTUMBUHAN MENUJU 8,0 PERSEN</vt:lpstr>
      <vt:lpstr>PERENCANAAN SWASEMBADA PANGAN</vt:lpstr>
      <vt:lpstr>PERENCANAAN SWASEMBADA PANGAN MEMERLUKAN KEBIJAKAN YANG INTEGRATIF ANTAR PUSAT DAN DAERAH</vt:lpstr>
      <vt:lpstr>PERENCANAAN SWASEMBADA ENERGI DAN AIR</vt:lpstr>
      <vt:lpstr>PERENCANAAN HILIRISASI</vt:lpstr>
      <vt:lpstr>HILIRISASI DIPERKUAT DENGAN PERENCANAAN PENGEMBANGAN 24 KAWASAN INDUSTRI (KI)/KAWASAN EKONOMI KHUSUS (KEK) SEBAGAI PUSAT PERTUMBUHAN BARU</vt:lpstr>
      <vt:lpstr>PROYEK STRATEGIS NASIONAL (PSN) DIARAHKAN UNTUK MENGOPTIMALKAN DAMPAK EKONOMI DAN PENCIPTAAN TENAGA KERJA</vt:lpstr>
      <vt:lpstr>Presentasi PowerPoint</vt:lpstr>
      <vt:lpstr>CATATAN: INPRES 1/2025 TENTANG EFISIENSI BELANJA DALAM PELAKSANAAN APBN DAN APBD TAHUN ANGGARAN 2025</vt:lpstr>
      <vt:lpstr>Presentasi PowerPoint</vt:lpstr>
      <vt:lpstr>SINKRONISASI INDIKATOR KINERJA PUSAT-DAERAH UNTUK PENCAPAIAN SASARAN PEMBANGUNAN NASIONAL</vt:lpstr>
      <vt:lpstr>KOHERENSI PERENCANAAN PEMBANGUNAN ANTAR TINGKAT KEWENANGAN MELALUI FORUM PERENCANAAN</vt:lpstr>
      <vt:lpstr>DIGITALISASI DAN INOVASI TATA KELOLA PEMERINTAHAN DAERAH</vt:lpstr>
      <vt:lpstr>PENYEDERHANAAN REGULASI DAN PERIZINAN DAERAH</vt:lpstr>
      <vt:lpstr>4</vt:lpstr>
      <vt:lpstr>Presentasi PowerPoint</vt:lpstr>
      <vt:lpstr>TINDAK LANJUT</vt:lpstr>
      <vt:lpstr>Presentasi PowerPoint</vt:lpstr>
      <vt:lpstr>LAMPIRAN</vt:lpstr>
      <vt:lpstr>ARAH PENGEMBANGAN WILAYAH: SUMATERA</vt:lpstr>
      <vt:lpstr>ARAH PENGEMBANGAN WILAYAH: JAWA</vt:lpstr>
      <vt:lpstr>ARAH PENGEMBANGAN WILAYAH: BALI-NUSRA</vt:lpstr>
      <vt:lpstr>ARAH PENGEMBANGAN WILAYAH: KALIMANTAN</vt:lpstr>
      <vt:lpstr>ARAH PENGEMBANGAN WILAYAH: SULAWESI</vt:lpstr>
      <vt:lpstr>ARAH PENGEMBANGAN WILAYAH: MALUKU</vt:lpstr>
      <vt:lpstr>ARAH PENGEMBANGAN WILAYAH: PAPUA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Rinda Komalasari</dc:creator>
  <cp:lastModifiedBy>arjunasulistiyono18@gmail.com</cp:lastModifiedBy>
  <cp:revision>4</cp:revision>
  <dcterms:created xsi:type="dcterms:W3CDTF">2025-02-24T06:42:48Z</dcterms:created>
  <dcterms:modified xsi:type="dcterms:W3CDTF">2025-02-25T07:28:08Z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2025-02-24T00:00:00Z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2025-02-24T00:00:00Z</vt:filetime>
  </property>
  <property fmtid="{D5CDD505-2E9C-101B-9397-08002B2CF9AE}" pid="5" name="Producer">
    <vt:lpwstr>3-Heights(TM) PDF Security Shell 4.8.25.2 (http://www.pdf-tools.com)</vt:lpwstr>
  </property>
</Properties>
</file>